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9" r:id="rId1"/>
  </p:sldMasterIdLst>
  <p:notesMasterIdLst>
    <p:notesMasterId r:id="rId19"/>
  </p:notesMasterIdLst>
  <p:handoutMasterIdLst>
    <p:handoutMasterId r:id="rId20"/>
  </p:handoutMasterIdLst>
  <p:sldIdLst>
    <p:sldId id="256" r:id="rId2"/>
    <p:sldId id="273" r:id="rId3"/>
    <p:sldId id="264" r:id="rId4"/>
    <p:sldId id="265" r:id="rId5"/>
    <p:sldId id="271" r:id="rId6"/>
    <p:sldId id="266" r:id="rId7"/>
    <p:sldId id="263" r:id="rId8"/>
    <p:sldId id="262" r:id="rId9"/>
    <p:sldId id="272" r:id="rId10"/>
    <p:sldId id="270" r:id="rId11"/>
    <p:sldId id="257" r:id="rId12"/>
    <p:sldId id="259" r:id="rId13"/>
    <p:sldId id="260" r:id="rId14"/>
    <p:sldId id="261" r:id="rId15"/>
    <p:sldId id="267" r:id="rId16"/>
    <p:sldId id="268" r:id="rId17"/>
    <p:sldId id="258" r:id="rId18"/>
  </p:sldIdLst>
  <p:sldSz cx="12192000" cy="6858000"/>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A36"/>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173DE2-1CF3-4884-8E10-0114A917443E}" v="24" dt="2025-06-06T09:30:36.84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38" autoAdjust="0"/>
    <p:restoredTop sz="96208"/>
  </p:normalViewPr>
  <p:slideViewPr>
    <p:cSldViewPr snapToGrid="0" snapToObjects="1">
      <p:cViewPr>
        <p:scale>
          <a:sx n="85" d="100"/>
          <a:sy n="85" d="100"/>
        </p:scale>
        <p:origin x="30" y="105"/>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7" d="100"/>
          <a:sy n="97" d="100"/>
        </p:scale>
        <p:origin x="4328"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Olwenn" userId="e03ae021-fd30-45f1-9d20-993d3e805d55" providerId="ADAL" clId="{67173DE2-1CF3-4884-8E10-0114A917443E}"/>
    <pc:docChg chg="custSel addSld modSld sldOrd">
      <pc:chgData name="Martin, Olwenn" userId="e03ae021-fd30-45f1-9d20-993d3e805d55" providerId="ADAL" clId="{67173DE2-1CF3-4884-8E10-0114A917443E}" dt="2025-06-06T09:32:27.145" v="219" actId="1076"/>
      <pc:docMkLst>
        <pc:docMk/>
      </pc:docMkLst>
      <pc:sldChg chg="addSp delSp modSp mod">
        <pc:chgData name="Martin, Olwenn" userId="e03ae021-fd30-45f1-9d20-993d3e805d55" providerId="ADAL" clId="{67173DE2-1CF3-4884-8E10-0114A917443E}" dt="2025-06-06T09:32:27.145" v="219" actId="1076"/>
        <pc:sldMkLst>
          <pc:docMk/>
          <pc:sldMk cId="242822414" sldId="258"/>
        </pc:sldMkLst>
        <pc:spChg chg="add mod">
          <ac:chgData name="Martin, Olwenn" userId="e03ae021-fd30-45f1-9d20-993d3e805d55" providerId="ADAL" clId="{67173DE2-1CF3-4884-8E10-0114A917443E}" dt="2025-06-06T09:32:27.145" v="219" actId="1076"/>
          <ac:spMkLst>
            <pc:docMk/>
            <pc:sldMk cId="242822414" sldId="258"/>
            <ac:spMk id="4" creationId="{082C1307-2137-7CBF-03B2-0D9E4A42AD74}"/>
          </ac:spMkLst>
        </pc:spChg>
        <pc:spChg chg="mod">
          <ac:chgData name="Martin, Olwenn" userId="e03ae021-fd30-45f1-9d20-993d3e805d55" providerId="ADAL" clId="{67173DE2-1CF3-4884-8E10-0114A917443E}" dt="2025-06-06T09:31:35.621" v="211" actId="20577"/>
          <ac:spMkLst>
            <pc:docMk/>
            <pc:sldMk cId="242822414" sldId="258"/>
            <ac:spMk id="11" creationId="{00000000-0000-0000-0000-000000000000}"/>
          </ac:spMkLst>
        </pc:spChg>
        <pc:spChg chg="mod">
          <ac:chgData name="Martin, Olwenn" userId="e03ae021-fd30-45f1-9d20-993d3e805d55" providerId="ADAL" clId="{67173DE2-1CF3-4884-8E10-0114A917443E}" dt="2025-06-06T09:31:45.997" v="214" actId="20577"/>
          <ac:spMkLst>
            <pc:docMk/>
            <pc:sldMk cId="242822414" sldId="258"/>
            <ac:spMk id="12" creationId="{00000000-0000-0000-0000-000000000000}"/>
          </ac:spMkLst>
        </pc:spChg>
        <pc:spChg chg="del">
          <ac:chgData name="Martin, Olwenn" userId="e03ae021-fd30-45f1-9d20-993d3e805d55" providerId="ADAL" clId="{67173DE2-1CF3-4884-8E10-0114A917443E}" dt="2025-06-06T09:28:24.807" v="156" actId="478"/>
          <ac:spMkLst>
            <pc:docMk/>
            <pc:sldMk cId="242822414" sldId="258"/>
            <ac:spMk id="13" creationId="{00000000-0000-0000-0000-000000000000}"/>
          </ac:spMkLst>
        </pc:spChg>
        <pc:picChg chg="add mod">
          <ac:chgData name="Martin, Olwenn" userId="e03ae021-fd30-45f1-9d20-993d3e805d55" providerId="ADAL" clId="{67173DE2-1CF3-4884-8E10-0114A917443E}" dt="2025-06-06T09:32:17.758" v="217" actId="14100"/>
          <ac:picMkLst>
            <pc:docMk/>
            <pc:sldMk cId="242822414" sldId="258"/>
            <ac:picMk id="3" creationId="{7919226C-D21C-B09B-2D81-9AEF039EBD71}"/>
          </ac:picMkLst>
        </pc:picChg>
      </pc:sldChg>
      <pc:sldChg chg="ord">
        <pc:chgData name="Martin, Olwenn" userId="e03ae021-fd30-45f1-9d20-993d3e805d55" providerId="ADAL" clId="{67173DE2-1CF3-4884-8E10-0114A917443E}" dt="2025-06-05T23:02:27.791" v="8"/>
        <pc:sldMkLst>
          <pc:docMk/>
          <pc:sldMk cId="169401377" sldId="262"/>
        </pc:sldMkLst>
      </pc:sldChg>
      <pc:sldChg chg="ord">
        <pc:chgData name="Martin, Olwenn" userId="e03ae021-fd30-45f1-9d20-993d3e805d55" providerId="ADAL" clId="{67173DE2-1CF3-4884-8E10-0114A917443E}" dt="2025-06-05T23:02:17.835" v="6"/>
        <pc:sldMkLst>
          <pc:docMk/>
          <pc:sldMk cId="3249116093" sldId="263"/>
        </pc:sldMkLst>
      </pc:sldChg>
      <pc:sldChg chg="ord">
        <pc:chgData name="Martin, Olwenn" userId="e03ae021-fd30-45f1-9d20-993d3e805d55" providerId="ADAL" clId="{67173DE2-1CF3-4884-8E10-0114A917443E}" dt="2025-06-05T23:01:56.524" v="4"/>
        <pc:sldMkLst>
          <pc:docMk/>
          <pc:sldMk cId="399406599" sldId="266"/>
        </pc:sldMkLst>
      </pc:sldChg>
      <pc:sldChg chg="modSp mod">
        <pc:chgData name="Martin, Olwenn" userId="e03ae021-fd30-45f1-9d20-993d3e805d55" providerId="ADAL" clId="{67173DE2-1CF3-4884-8E10-0114A917443E}" dt="2025-06-06T09:26:31.281" v="140" actId="14100"/>
        <pc:sldMkLst>
          <pc:docMk/>
          <pc:sldMk cId="3592482374" sldId="270"/>
        </pc:sldMkLst>
        <pc:spChg chg="mod">
          <ac:chgData name="Martin, Olwenn" userId="e03ae021-fd30-45f1-9d20-993d3e805d55" providerId="ADAL" clId="{67173DE2-1CF3-4884-8E10-0114A917443E}" dt="2025-06-06T09:26:31.281" v="140" actId="14100"/>
          <ac:spMkLst>
            <pc:docMk/>
            <pc:sldMk cId="3592482374" sldId="270"/>
            <ac:spMk id="4" creationId="{9F55A9B9-AAD9-CEC6-339B-0C63DCDBF2F0}"/>
          </ac:spMkLst>
        </pc:spChg>
        <pc:picChg chg="mod">
          <ac:chgData name="Martin, Olwenn" userId="e03ae021-fd30-45f1-9d20-993d3e805d55" providerId="ADAL" clId="{67173DE2-1CF3-4884-8E10-0114A917443E}" dt="2025-06-05T13:03:10.471" v="2" actId="1036"/>
          <ac:picMkLst>
            <pc:docMk/>
            <pc:sldMk cId="3592482374" sldId="270"/>
            <ac:picMk id="2" creationId="{F9F8F4F4-5BBF-51FC-BF3E-BAC25E2739D8}"/>
          </ac:picMkLst>
        </pc:picChg>
      </pc:sldChg>
      <pc:sldChg chg="addSp delSp modSp new mod">
        <pc:chgData name="Martin, Olwenn" userId="e03ae021-fd30-45f1-9d20-993d3e805d55" providerId="ADAL" clId="{67173DE2-1CF3-4884-8E10-0114A917443E}" dt="2025-06-06T09:24:05.305" v="122" actId="20577"/>
        <pc:sldMkLst>
          <pc:docMk/>
          <pc:sldMk cId="1605019184" sldId="273"/>
        </pc:sldMkLst>
        <pc:spChg chg="add del mod">
          <ac:chgData name="Martin, Olwenn" userId="e03ae021-fd30-45f1-9d20-993d3e805d55" providerId="ADAL" clId="{67173DE2-1CF3-4884-8E10-0114A917443E}" dt="2025-06-06T09:21:15.975" v="90" actId="20577"/>
          <ac:spMkLst>
            <pc:docMk/>
            <pc:sldMk cId="1605019184" sldId="273"/>
            <ac:spMk id="2" creationId="{072E01D9-D674-225D-8DDF-529F0DD25E40}"/>
          </ac:spMkLst>
        </pc:spChg>
        <pc:spChg chg="mod">
          <ac:chgData name="Martin, Olwenn" userId="e03ae021-fd30-45f1-9d20-993d3e805d55" providerId="ADAL" clId="{67173DE2-1CF3-4884-8E10-0114A917443E}" dt="2025-06-06T09:24:05.305" v="122" actId="20577"/>
          <ac:spMkLst>
            <pc:docMk/>
            <pc:sldMk cId="1605019184" sldId="273"/>
            <ac:spMk id="3" creationId="{7517477B-0312-29AE-A84E-7A25A50A9948}"/>
          </ac:spMkLst>
        </pc:spChg>
        <pc:picChg chg="add mod">
          <ac:chgData name="Martin, Olwenn" userId="e03ae021-fd30-45f1-9d20-993d3e805d55" providerId="ADAL" clId="{67173DE2-1CF3-4884-8E10-0114A917443E}" dt="2025-06-06T09:23:06.274" v="98" actId="1076"/>
          <ac:picMkLst>
            <pc:docMk/>
            <pc:sldMk cId="1605019184" sldId="273"/>
            <ac:picMk id="5" creationId="{3004B493-E1C4-6047-52C7-C9470D41C6C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9B173D-BDE1-334A-A54B-AB7416F0886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FA8520C-8460-0D42-86C9-D0794A4B3E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B85B03-F712-974C-A1D8-1F9A468F5B60}" type="datetimeFigureOut">
              <a:rPr lang="en-US" smtClean="0"/>
              <a:t>6/5/2025</a:t>
            </a:fld>
            <a:endParaRPr lang="en-US"/>
          </a:p>
        </p:txBody>
      </p:sp>
      <p:sp>
        <p:nvSpPr>
          <p:cNvPr id="4" name="Footer Placeholder 3">
            <a:extLst>
              <a:ext uri="{FF2B5EF4-FFF2-40B4-BE49-F238E27FC236}">
                <a16:creationId xmlns:a16="http://schemas.microsoft.com/office/drawing/2014/main" id="{CE5F3C87-CBF7-CC4C-8F0D-1EB8B06357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B9DA787-5DE4-CD4A-B75E-AC89ED789C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D074958-CA5E-0C46-B182-67DF590DF54A}" type="slidenum">
              <a:rPr lang="en-US" smtClean="0"/>
              <a:t>‹#›</a:t>
            </a:fld>
            <a:endParaRPr lang="en-US"/>
          </a:p>
        </p:txBody>
      </p:sp>
    </p:spTree>
    <p:extLst>
      <p:ext uri="{BB962C8B-B14F-4D97-AF65-F5344CB8AC3E}">
        <p14:creationId xmlns:p14="http://schemas.microsoft.com/office/powerpoint/2010/main" val="3750469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33EF3F-35E2-3B43-BF81-CFC248C52316}" type="datetimeFigureOut">
              <a:rPr lang="en-US" smtClean="0"/>
              <a:t>6/5/2025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CC03F89-1949-E64B-AC42-D3BE5974B6DB}" type="slidenum">
              <a:rPr lang="en-US" smtClean="0"/>
              <a:t>‹#›</a:t>
            </a:fld>
            <a:endParaRPr lang="en-US"/>
          </a:p>
        </p:txBody>
      </p:sp>
    </p:spTree>
    <p:extLst>
      <p:ext uri="{BB962C8B-B14F-4D97-AF65-F5344CB8AC3E}">
        <p14:creationId xmlns:p14="http://schemas.microsoft.com/office/powerpoint/2010/main" val="2227265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UCL Title slide 1">
    <p:spTree>
      <p:nvGrpSpPr>
        <p:cNvPr id="1" name=""/>
        <p:cNvGrpSpPr/>
        <p:nvPr/>
      </p:nvGrpSpPr>
      <p:grpSpPr>
        <a:xfrm>
          <a:off x="0" y="0"/>
          <a:ext cx="0" cy="0"/>
          <a:chOff x="0" y="0"/>
          <a:chExt cx="0" cy="0"/>
        </a:xfrm>
      </p:grpSpPr>
      <p:sp>
        <p:nvSpPr>
          <p:cNvPr id="2" name="UCL Branding background">
            <a:extLst>
              <a:ext uri="{FF2B5EF4-FFF2-40B4-BE49-F238E27FC236}">
                <a16:creationId xmlns:a16="http://schemas.microsoft.com/office/drawing/2014/main" id="{EA4C8DDC-D29E-5E43-9BC2-FD84B2117884}"/>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UCL Branding"/>
          <p:cNvPicPr>
            <a:picLocks noChangeAspect="1"/>
          </p:cNvPicPr>
          <p:nvPr userDrawn="1"/>
        </p:nvPicPr>
        <p:blipFill>
          <a:blip r:embed="rId2"/>
          <a:srcRect/>
          <a:stretch/>
        </p:blipFill>
        <p:spPr>
          <a:xfrm>
            <a:off x="0" y="0"/>
            <a:ext cx="12192000" cy="1342239"/>
          </a:xfrm>
          <a:prstGeom prst="rect">
            <a:avLst/>
          </a:prstGeom>
        </p:spPr>
      </p:pic>
      <p:sp>
        <p:nvSpPr>
          <p:cNvPr id="13" name="Faculty, Department title">
            <a:extLst>
              <a:ext uri="{FF2B5EF4-FFF2-40B4-BE49-F238E27FC236}">
                <a16:creationId xmlns:a16="http://schemas.microsoft.com/office/drawing/2014/main" id="{7B844C1D-C9E2-A040-B3FD-0E3861E051D8}"/>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chemeClr val="tx1"/>
                </a:solidFill>
                <a:latin typeface="+mj-lt"/>
              </a:defRPr>
            </a:lvl1pPr>
          </a:lstStyle>
          <a:p>
            <a:pPr lvl="0"/>
            <a:r>
              <a:rPr lang="en-GB" dirty="0"/>
              <a:t>Faculty, Department</a:t>
            </a:r>
          </a:p>
          <a:p>
            <a:pPr lvl="0"/>
            <a:endParaRPr lang="en-GB" dirty="0"/>
          </a:p>
          <a:p>
            <a:pPr lvl="0"/>
            <a:endParaRPr lang="en-GB" dirty="0"/>
          </a:p>
        </p:txBody>
      </p:sp>
      <p:sp>
        <p:nvSpPr>
          <p:cNvPr id="9" name="Main image" descr="Image">
            <a:extLst>
              <a:ext uri="{FF2B5EF4-FFF2-40B4-BE49-F238E27FC236}">
                <a16:creationId xmlns:a16="http://schemas.microsoft.com/office/drawing/2014/main" id="{FD55159A-63D1-334F-B344-448B05BC84B5}"/>
              </a:ext>
            </a:extLst>
          </p:cNvPr>
          <p:cNvSpPr>
            <a:spLocks noGrp="1"/>
          </p:cNvSpPr>
          <p:nvPr>
            <p:ph type="pic" sz="quarter" idx="11"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1" name="Main Headline" descr="Headline">
            <a:extLst>
              <a:ext uri="{FF2B5EF4-FFF2-40B4-BE49-F238E27FC236}">
                <a16:creationId xmlns:a16="http://schemas.microsoft.com/office/drawing/2014/main" id="{6D1BEB54-27B8-4348-8671-D93B41DC5E26}"/>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Tree>
    <p:extLst>
      <p:ext uri="{BB962C8B-B14F-4D97-AF65-F5344CB8AC3E}">
        <p14:creationId xmlns:p14="http://schemas.microsoft.com/office/powerpoint/2010/main" val="2079837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UCL 2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ext" descr="Text">
            <a:extLst>
              <a:ext uri="{FF2B5EF4-FFF2-40B4-BE49-F238E27FC236}">
                <a16:creationId xmlns:a16="http://schemas.microsoft.com/office/drawing/2014/main" id="{2D2A157B-B06B-5E44-8987-B8F38A7435D7}"/>
              </a:ext>
            </a:extLst>
          </p:cNvPr>
          <p:cNvSpPr>
            <a:spLocks noGrp="1"/>
          </p:cNvSpPr>
          <p:nvPr>
            <p:ph type="body" sz="quarter" idx="13"/>
          </p:nvPr>
        </p:nvSpPr>
        <p:spPr>
          <a:xfrm>
            <a:off x="36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10" name="Text" descr="Text">
            <a:extLst>
              <a:ext uri="{FF2B5EF4-FFF2-40B4-BE49-F238E27FC236}">
                <a16:creationId xmlns:a16="http://schemas.microsoft.com/office/drawing/2014/main" id="{35F69D9D-B78C-6D4D-8B1E-AB31E336A54A}"/>
              </a:ext>
            </a:extLst>
          </p:cNvPr>
          <p:cNvSpPr>
            <a:spLocks noGrp="1"/>
          </p:cNvSpPr>
          <p:nvPr>
            <p:ph type="body" sz="quarter" idx="15"/>
          </p:nvPr>
        </p:nvSpPr>
        <p:spPr>
          <a:xfrm>
            <a:off x="5940000" y="2412000"/>
            <a:ext cx="5399088"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9976271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3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2412000"/>
            <a:ext cx="3420000" cy="3600000"/>
          </a:xfrm>
        </p:spPr>
        <p:txBody>
          <a:bodyPr/>
          <a:lstStyle>
            <a:lvl1pPr marL="11112" indent="0">
              <a:buNone/>
              <a:defRPr sz="1800"/>
            </a:lvl1pPr>
            <a:lvl3pPr marL="180975" indent="-171450">
              <a:buFont typeface="Arial" panose="020B0604020202020204" pitchFamily="34" charset="0"/>
              <a:buChar char="•"/>
              <a:tabLst/>
              <a:defRPr/>
            </a:lvl3pPr>
          </a:lstStyle>
          <a:p>
            <a:pPr lvl="0"/>
            <a:r>
              <a:rPr lang="en-US"/>
              <a:t>Edit Master text styles</a:t>
            </a:r>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000" y="2412000"/>
            <a:ext cx="3420000" cy="3600000"/>
          </a:xfrm>
        </p:spPr>
        <p:txBody>
          <a:bodyPr/>
          <a:lstStyle>
            <a:lvl1pPr marL="11112" indent="0">
              <a:buNone/>
              <a:defRPr sz="1800"/>
            </a:lvl1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32977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CL 4 column text">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5" name="Text" descr="Text">
            <a:extLst>
              <a:ext uri="{FF2B5EF4-FFF2-40B4-BE49-F238E27FC236}">
                <a16:creationId xmlns:a16="http://schemas.microsoft.com/office/drawing/2014/main" id="{23293D9A-92DE-2745-A551-12503D5B3859}"/>
              </a:ext>
            </a:extLst>
          </p:cNvPr>
          <p:cNvSpPr>
            <a:spLocks noGrp="1"/>
          </p:cNvSpPr>
          <p:nvPr>
            <p:ph type="body" sz="quarter" idx="13"/>
          </p:nvPr>
        </p:nvSpPr>
        <p:spPr>
          <a:xfrm>
            <a:off x="360000"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0" name="Text" descr="Text">
            <a:extLst>
              <a:ext uri="{FF2B5EF4-FFF2-40B4-BE49-F238E27FC236}">
                <a16:creationId xmlns:a16="http://schemas.microsoft.com/office/drawing/2014/main" id="{F11753E1-8533-844D-B406-655C6C933046}"/>
              </a:ext>
            </a:extLst>
          </p:cNvPr>
          <p:cNvSpPr>
            <a:spLocks noGrp="1"/>
          </p:cNvSpPr>
          <p:nvPr>
            <p:ph type="body" sz="quarter" idx="14"/>
          </p:nvPr>
        </p:nvSpPr>
        <p:spPr>
          <a:xfrm>
            <a:off x="328768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1" name="Text" descr="Text">
            <a:extLst>
              <a:ext uri="{FF2B5EF4-FFF2-40B4-BE49-F238E27FC236}">
                <a16:creationId xmlns:a16="http://schemas.microsoft.com/office/drawing/2014/main" id="{562D057E-84DA-844C-8F30-A88C629E1DFE}"/>
              </a:ext>
            </a:extLst>
          </p:cNvPr>
          <p:cNvSpPr>
            <a:spLocks noGrp="1"/>
          </p:cNvSpPr>
          <p:nvPr>
            <p:ph type="body" sz="quarter" idx="15"/>
          </p:nvPr>
        </p:nvSpPr>
        <p:spPr>
          <a:xfrm>
            <a:off x="616800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12" name="Text" descr="Text">
            <a:extLst>
              <a:ext uri="{FF2B5EF4-FFF2-40B4-BE49-F238E27FC236}">
                <a16:creationId xmlns:a16="http://schemas.microsoft.com/office/drawing/2014/main" id="{3FA6CE8B-790A-C44A-B1D0-DA5AC754A4F7}"/>
              </a:ext>
            </a:extLst>
          </p:cNvPr>
          <p:cNvSpPr>
            <a:spLocks noGrp="1"/>
          </p:cNvSpPr>
          <p:nvPr>
            <p:ph type="body" sz="quarter" idx="16"/>
          </p:nvPr>
        </p:nvSpPr>
        <p:spPr>
          <a:xfrm>
            <a:off x="9048328" y="2412000"/>
            <a:ext cx="2610000" cy="3764200"/>
          </a:xfrm>
          <a:noFill/>
        </p:spPr>
        <p:txBody>
          <a:bodyPr lIns="0" tIns="0" rIns="0" bIns="0"/>
          <a:lstStyle>
            <a:lvl1pPr>
              <a:defRPr sz="1800"/>
            </a:lvl1pPr>
            <a:lvl2pPr>
              <a:buFontTx/>
              <a:buNone/>
              <a:defRPr/>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0263344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UCL 4 column colour panels">
    <p:spTree>
      <p:nvGrpSpPr>
        <p:cNvPr id="1" name=""/>
        <p:cNvGrpSpPr/>
        <p:nvPr/>
      </p:nvGrpSpPr>
      <p:grpSpPr>
        <a:xfrm>
          <a:off x="0" y="0"/>
          <a:ext cx="0" cy="0"/>
          <a:chOff x="0" y="0"/>
          <a:chExt cx="0" cy="0"/>
        </a:xfrm>
      </p:grpSpPr>
      <p:sp>
        <p:nvSpPr>
          <p:cNvPr id="7" name="Main Headline" descr="Headline">
            <a:extLst>
              <a:ext uri="{FF2B5EF4-FFF2-40B4-BE49-F238E27FC236}">
                <a16:creationId xmlns:a16="http://schemas.microsoft.com/office/drawing/2014/main" id="{5CB62203-BCF9-3241-9684-0F4402446FAF}"/>
              </a:ext>
            </a:extLst>
          </p:cNvPr>
          <p:cNvSpPr>
            <a:spLocks noGrp="1"/>
          </p:cNvSpPr>
          <p:nvPr>
            <p:ph type="body" sz="quarter" idx="13"/>
          </p:nvPr>
        </p:nvSpPr>
        <p:spPr>
          <a:xfrm>
            <a:off x="360000" y="922302"/>
            <a:ext cx="2610000" cy="5220000"/>
          </a:xfrm>
          <a:solidFill>
            <a:srgbClr val="FFCA36"/>
          </a:solidFill>
        </p:spPr>
        <p:txBody>
          <a:bodyPr lIns="180000" tIns="180000" rIns="180000" bIns="180000"/>
          <a:lstStyle>
            <a:lvl1pPr marL="11112" indent="0">
              <a:buNone/>
              <a:defRPr/>
            </a:lvl1pPr>
            <a:lvl2pPr>
              <a:buFontTx/>
              <a:buNone/>
              <a:defRPr/>
            </a:lvl2pPr>
          </a:lstStyle>
          <a:p>
            <a:pPr lvl="0"/>
            <a:r>
              <a:rPr lang="en-US" sz="3600">
                <a:latin typeface="Arial" panose="020B0604020202020204" pitchFamily="34" charset="0"/>
                <a:cs typeface="Arial" panose="020B0604020202020204" pitchFamily="34" charset="0"/>
              </a:rPr>
              <a:t>Edit Master text styles</a:t>
            </a:r>
          </a:p>
        </p:txBody>
      </p:sp>
      <p:sp>
        <p:nvSpPr>
          <p:cNvPr id="8" name="background">
            <a:extLst>
              <a:ext uri="{FF2B5EF4-FFF2-40B4-BE49-F238E27FC236}">
                <a16:creationId xmlns:a16="http://schemas.microsoft.com/office/drawing/2014/main" id="{E0051C4D-5840-9846-A6CC-052B1F915DE4}"/>
              </a:ext>
            </a:extLst>
          </p:cNvPr>
          <p:cNvSpPr>
            <a:spLocks noGrp="1"/>
          </p:cNvSpPr>
          <p:nvPr>
            <p:ph type="body" sz="quarter" idx="14" hasCustomPrompt="1"/>
          </p:nvPr>
        </p:nvSpPr>
        <p:spPr>
          <a:xfrm>
            <a:off x="3286800" y="900000"/>
            <a:ext cx="2610000" cy="5220000"/>
          </a:xfrm>
          <a:solidFill>
            <a:srgbClr val="FFCA36"/>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1</a:t>
            </a:r>
          </a:p>
        </p:txBody>
      </p:sp>
      <p:pic>
        <p:nvPicPr>
          <p:cNvPr id="19" name="Picture" descr="Image">
            <a:extLst>
              <a:ext uri="{FF2B5EF4-FFF2-40B4-BE49-F238E27FC236}">
                <a16:creationId xmlns:a16="http://schemas.microsoft.com/office/drawing/2014/main" id="{7D295661-D9DD-8D43-9041-6814DE8FF69D}"/>
              </a:ext>
            </a:extLst>
          </p:cNvPr>
          <p:cNvPicPr>
            <a:picLocks noChangeAspect="1"/>
          </p:cNvPicPr>
          <p:nvPr userDrawn="1"/>
        </p:nvPicPr>
        <p:blipFill>
          <a:blip r:embed="rId2"/>
          <a:stretch>
            <a:fillRect/>
          </a:stretch>
        </p:blipFill>
        <p:spPr>
          <a:xfrm>
            <a:off x="3905624" y="1290917"/>
            <a:ext cx="1328200" cy="1557617"/>
          </a:xfrm>
          <a:prstGeom prst="rect">
            <a:avLst/>
          </a:prstGeom>
        </p:spPr>
      </p:pic>
      <p:sp>
        <p:nvSpPr>
          <p:cNvPr id="13" name="Text" descr="Text">
            <a:extLst>
              <a:ext uri="{FF2B5EF4-FFF2-40B4-BE49-F238E27FC236}">
                <a16:creationId xmlns:a16="http://schemas.microsoft.com/office/drawing/2014/main" id="{73CED3B5-33C7-894B-9D58-FC396998F4D3}"/>
              </a:ext>
            </a:extLst>
          </p:cNvPr>
          <p:cNvSpPr>
            <a:spLocks noGrp="1"/>
          </p:cNvSpPr>
          <p:nvPr>
            <p:ph type="body" sz="quarter" idx="18"/>
          </p:nvPr>
        </p:nvSpPr>
        <p:spPr>
          <a:xfrm>
            <a:off x="3503712"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9" name="background">
            <a:extLst>
              <a:ext uri="{FF2B5EF4-FFF2-40B4-BE49-F238E27FC236}">
                <a16:creationId xmlns:a16="http://schemas.microsoft.com/office/drawing/2014/main" id="{E69AB749-3152-6149-94E2-048594181730}"/>
              </a:ext>
            </a:extLst>
          </p:cNvPr>
          <p:cNvSpPr>
            <a:spLocks noGrp="1"/>
          </p:cNvSpPr>
          <p:nvPr>
            <p:ph type="body" sz="quarter" idx="15" hasCustomPrompt="1"/>
          </p:nvPr>
        </p:nvSpPr>
        <p:spPr>
          <a:xfrm>
            <a:off x="6238800" y="900000"/>
            <a:ext cx="2610000" cy="5220000"/>
          </a:xfrm>
          <a:solidFill>
            <a:srgbClr val="FFCA36"/>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2</a:t>
            </a:r>
          </a:p>
        </p:txBody>
      </p:sp>
      <p:pic>
        <p:nvPicPr>
          <p:cNvPr id="21" name="Picture" descr="Image">
            <a:extLst>
              <a:ext uri="{FF2B5EF4-FFF2-40B4-BE49-F238E27FC236}">
                <a16:creationId xmlns:a16="http://schemas.microsoft.com/office/drawing/2014/main" id="{34669171-BF23-B54C-8D3F-B1C89E122C36}"/>
              </a:ext>
            </a:extLst>
          </p:cNvPr>
          <p:cNvPicPr>
            <a:picLocks noChangeAspect="1"/>
          </p:cNvPicPr>
          <p:nvPr userDrawn="1"/>
        </p:nvPicPr>
        <p:blipFill>
          <a:blip r:embed="rId2"/>
          <a:stretch>
            <a:fillRect/>
          </a:stretch>
        </p:blipFill>
        <p:spPr>
          <a:xfrm>
            <a:off x="6960096" y="1292400"/>
            <a:ext cx="1328200" cy="1557617"/>
          </a:xfrm>
          <a:prstGeom prst="rect">
            <a:avLst/>
          </a:prstGeom>
        </p:spPr>
      </p:pic>
      <p:sp>
        <p:nvSpPr>
          <p:cNvPr id="14" name="Text" descr="Text">
            <a:extLst>
              <a:ext uri="{FF2B5EF4-FFF2-40B4-BE49-F238E27FC236}">
                <a16:creationId xmlns:a16="http://schemas.microsoft.com/office/drawing/2014/main" id="{87F3A240-3369-0145-B540-5A60FA0848EA}"/>
              </a:ext>
            </a:extLst>
          </p:cNvPr>
          <p:cNvSpPr>
            <a:spLocks noGrp="1"/>
          </p:cNvSpPr>
          <p:nvPr>
            <p:ph type="body" sz="quarter" idx="19"/>
          </p:nvPr>
        </p:nvSpPr>
        <p:spPr>
          <a:xfrm>
            <a:off x="6456040" y="307340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10" name="background">
            <a:extLst>
              <a:ext uri="{FF2B5EF4-FFF2-40B4-BE49-F238E27FC236}">
                <a16:creationId xmlns:a16="http://schemas.microsoft.com/office/drawing/2014/main" id="{F708712F-D0E9-B94A-A9B7-F258F0F10A73}"/>
              </a:ext>
            </a:extLst>
          </p:cNvPr>
          <p:cNvSpPr>
            <a:spLocks noGrp="1"/>
          </p:cNvSpPr>
          <p:nvPr>
            <p:ph type="body" sz="quarter" idx="16" hasCustomPrompt="1"/>
          </p:nvPr>
        </p:nvSpPr>
        <p:spPr>
          <a:xfrm>
            <a:off x="9190800" y="900000"/>
            <a:ext cx="2610000" cy="5220000"/>
          </a:xfrm>
          <a:solidFill>
            <a:srgbClr val="FFCA36"/>
          </a:solidFill>
        </p:spPr>
        <p:txBody>
          <a:bodyPr lIns="180000" tIns="180000" rIns="180000" bIns="180000"/>
          <a:lstStyle>
            <a:lvl1pPr marL="11112" indent="0">
              <a:buNone/>
              <a:defRPr/>
            </a:lvl1pPr>
            <a:lvl2pPr>
              <a:buFontTx/>
              <a:buNone/>
              <a:defRPr/>
            </a:lvl2pPr>
          </a:lstStyle>
          <a:p>
            <a:r>
              <a:rPr lang="en-US" sz="3600" dirty="0">
                <a:latin typeface="Arial" panose="020B0604020202020204" pitchFamily="34" charset="0"/>
                <a:cs typeface="Arial" panose="020B0604020202020204" pitchFamily="34" charset="0"/>
              </a:rPr>
              <a:t>3</a:t>
            </a:r>
          </a:p>
        </p:txBody>
      </p:sp>
      <p:pic>
        <p:nvPicPr>
          <p:cNvPr id="22" name="Picture" descr="Image">
            <a:extLst>
              <a:ext uri="{FF2B5EF4-FFF2-40B4-BE49-F238E27FC236}">
                <a16:creationId xmlns:a16="http://schemas.microsoft.com/office/drawing/2014/main" id="{8073F21E-F4EF-B246-B7E8-4FA799EC37BA}"/>
              </a:ext>
            </a:extLst>
          </p:cNvPr>
          <p:cNvPicPr>
            <a:picLocks noChangeAspect="1"/>
          </p:cNvPicPr>
          <p:nvPr userDrawn="1"/>
        </p:nvPicPr>
        <p:blipFill>
          <a:blip r:embed="rId2"/>
          <a:stretch>
            <a:fillRect/>
          </a:stretch>
        </p:blipFill>
        <p:spPr>
          <a:xfrm>
            <a:off x="9840416" y="1290917"/>
            <a:ext cx="1328200" cy="1557617"/>
          </a:xfrm>
          <a:prstGeom prst="rect">
            <a:avLst/>
          </a:prstGeom>
        </p:spPr>
      </p:pic>
      <p:sp>
        <p:nvSpPr>
          <p:cNvPr id="16" name="Text" descr="Text">
            <a:extLst>
              <a:ext uri="{FF2B5EF4-FFF2-40B4-BE49-F238E27FC236}">
                <a16:creationId xmlns:a16="http://schemas.microsoft.com/office/drawing/2014/main" id="{5387EEB0-9F43-E241-9EDB-010FB36582B4}"/>
              </a:ext>
            </a:extLst>
          </p:cNvPr>
          <p:cNvSpPr>
            <a:spLocks noGrp="1"/>
          </p:cNvSpPr>
          <p:nvPr>
            <p:ph type="body" sz="quarter" idx="21"/>
          </p:nvPr>
        </p:nvSpPr>
        <p:spPr>
          <a:xfrm>
            <a:off x="9408368" y="3068960"/>
            <a:ext cx="2222500" cy="3022600"/>
          </a:xfrm>
        </p:spPr>
        <p:txBody>
          <a:bodyPr/>
          <a:lstStyle>
            <a:lvl1pPr>
              <a:defRPr sz="1800"/>
            </a:lvl1pPr>
            <a:lvl2pPr algn="l">
              <a:defRPr sz="1800"/>
            </a:lvl2pPr>
            <a:lvl3pPr marL="180975" indent="-169863">
              <a:tabLst/>
              <a:defRPr/>
            </a:lvl3pPr>
          </a:lstStyle>
          <a:p>
            <a:pPr lvl="0"/>
            <a:r>
              <a:rPr lang="en-US"/>
              <a:t>Edit Master text styles</a:t>
            </a:r>
          </a:p>
        </p:txBody>
      </p:sp>
      <p:sp>
        <p:nvSpPr>
          <p:cNvPr id="3" name="Date Placeholder 2">
            <a:extLst>
              <a:ext uri="{FF2B5EF4-FFF2-40B4-BE49-F238E27FC236}">
                <a16:creationId xmlns:a16="http://schemas.microsoft.com/office/drawing/2014/main" id="{26373E51-46F8-B446-A241-A5395388A9EB}"/>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B8BCFD4B-BF38-E841-868E-C9F3BBC7265C}"/>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DB688DCC-68B7-D349-B50E-BEE3CC1D87CA}"/>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9968361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UCL two column Imag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5400000" cy="2325802"/>
          </a:xfrm>
        </p:spPr>
        <p:txBody>
          <a:bodyPr/>
          <a:lstStyle>
            <a:lvl1pPr>
              <a:defRPr sz="3600" b="0"/>
            </a:lvl1pPr>
          </a:lstStyle>
          <a:p>
            <a:pPr lvl="0"/>
            <a:r>
              <a:rPr lang="en-GB" dirty="0"/>
              <a:t>Heading</a:t>
            </a:r>
          </a:p>
        </p:txBody>
      </p:sp>
      <p:sp>
        <p:nvSpPr>
          <p:cNvPr id="11" name="Text" descr="Text">
            <a:extLst>
              <a:ext uri="{FF2B5EF4-FFF2-40B4-BE49-F238E27FC236}">
                <a16:creationId xmlns:a16="http://schemas.microsoft.com/office/drawing/2014/main" id="{96CC15FA-5D3D-604E-8882-80A2838906CB}"/>
              </a:ext>
            </a:extLst>
          </p:cNvPr>
          <p:cNvSpPr>
            <a:spLocks noGrp="1"/>
          </p:cNvSpPr>
          <p:nvPr>
            <p:ph type="body" sz="quarter" idx="13"/>
          </p:nvPr>
        </p:nvSpPr>
        <p:spPr>
          <a:xfrm>
            <a:off x="360000" y="3618500"/>
            <a:ext cx="5399088" cy="2617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a:lvl1pPr>
          </a:lstStyle>
          <a:p>
            <a:pPr lvl="0"/>
            <a:r>
              <a:rPr lang="en-US"/>
              <a:t>Edit Master text styles</a:t>
            </a:r>
          </a:p>
        </p:txBody>
      </p:sp>
      <p:sp>
        <p:nvSpPr>
          <p:cNvPr id="7" name="Picture" descr="Image">
            <a:extLst>
              <a:ext uri="{FF2B5EF4-FFF2-40B4-BE49-F238E27FC236}">
                <a16:creationId xmlns:a16="http://schemas.microsoft.com/office/drawing/2014/main" id="{C443FA27-F0DB-1840-998D-206100BED38F}"/>
              </a:ext>
            </a:extLst>
          </p:cNvPr>
          <p:cNvSpPr>
            <a:spLocks noGrp="1"/>
          </p:cNvSpPr>
          <p:nvPr>
            <p:ph type="pic" sz="quarter" idx="18" hasCustomPrompt="1"/>
          </p:nvPr>
        </p:nvSpPr>
        <p:spPr>
          <a:xfrm>
            <a:off x="5940000" y="900000"/>
            <a:ext cx="5400000" cy="5344683"/>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27422159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CL three column image">
    <p:spTree>
      <p:nvGrpSpPr>
        <p:cNvPr id="1" name=""/>
        <p:cNvGrpSpPr/>
        <p:nvPr/>
      </p:nvGrpSpPr>
      <p:grpSpPr>
        <a:xfrm>
          <a:off x="0" y="0"/>
          <a:ext cx="0" cy="0"/>
          <a:chOff x="0" y="0"/>
          <a:chExt cx="0" cy="0"/>
        </a:xfrm>
      </p:grpSpPr>
      <p:sp>
        <p:nvSpPr>
          <p:cNvPr id="12" name="Picture" descr="Image">
            <a:extLst>
              <a:ext uri="{FF2B5EF4-FFF2-40B4-BE49-F238E27FC236}">
                <a16:creationId xmlns:a16="http://schemas.microsoft.com/office/drawing/2014/main" id="{935F83AB-29A1-EF49-B6EC-5214A87545D5}"/>
              </a:ext>
            </a:extLst>
          </p:cNvPr>
          <p:cNvSpPr>
            <a:spLocks noGrp="1"/>
          </p:cNvSpPr>
          <p:nvPr>
            <p:ph type="pic" sz="quarter" idx="16" hasCustomPrompt="1"/>
          </p:nvPr>
        </p:nvSpPr>
        <p:spPr>
          <a:xfrm>
            <a:off x="3600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8" name="Text" descr="Text">
            <a:extLst>
              <a:ext uri="{FF2B5EF4-FFF2-40B4-BE49-F238E27FC236}">
                <a16:creationId xmlns:a16="http://schemas.microsoft.com/office/drawing/2014/main" id="{83D66963-CB2B-4B4F-BCF3-CFD7FD192F0F}"/>
              </a:ext>
            </a:extLst>
          </p:cNvPr>
          <p:cNvSpPr>
            <a:spLocks noGrp="1"/>
          </p:cNvSpPr>
          <p:nvPr>
            <p:ph type="body" sz="quarter" idx="13"/>
          </p:nvPr>
        </p:nvSpPr>
        <p:spPr>
          <a:xfrm>
            <a:off x="360000" y="4017600"/>
            <a:ext cx="3420000" cy="2304000"/>
          </a:xfrm>
        </p:spPr>
        <p:txBody>
          <a:bodyPr/>
          <a:lstStyle>
            <a:lvl1pPr marL="180975" indent="-169863">
              <a:tabLst/>
              <a:defRPr sz="1800"/>
            </a:lvl1pPr>
          </a:lstStyle>
          <a:p>
            <a:pPr lvl="0"/>
            <a:r>
              <a:rPr lang="en-US"/>
              <a:t>Edit Master text styles</a:t>
            </a:r>
          </a:p>
        </p:txBody>
      </p:sp>
      <p:sp>
        <p:nvSpPr>
          <p:cNvPr id="13" name="Picture" descr="Image">
            <a:extLst>
              <a:ext uri="{FF2B5EF4-FFF2-40B4-BE49-F238E27FC236}">
                <a16:creationId xmlns:a16="http://schemas.microsoft.com/office/drawing/2014/main" id="{E95E3DE4-2C02-DF4D-871A-130A912A3EB7}"/>
              </a:ext>
            </a:extLst>
          </p:cNvPr>
          <p:cNvSpPr>
            <a:spLocks noGrp="1"/>
          </p:cNvSpPr>
          <p:nvPr>
            <p:ph type="pic" sz="quarter" idx="17" hasCustomPrompt="1"/>
          </p:nvPr>
        </p:nvSpPr>
        <p:spPr>
          <a:xfrm>
            <a:off x="429580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0" name="Text" descr="Text">
            <a:extLst>
              <a:ext uri="{FF2B5EF4-FFF2-40B4-BE49-F238E27FC236}">
                <a16:creationId xmlns:a16="http://schemas.microsoft.com/office/drawing/2014/main" id="{F7085F07-56B0-4443-841E-8375628232BD}"/>
              </a:ext>
            </a:extLst>
          </p:cNvPr>
          <p:cNvSpPr>
            <a:spLocks noGrp="1"/>
          </p:cNvSpPr>
          <p:nvPr>
            <p:ph type="body" sz="quarter" idx="14"/>
          </p:nvPr>
        </p:nvSpPr>
        <p:spPr>
          <a:xfrm>
            <a:off x="4320000" y="4017600"/>
            <a:ext cx="3420000" cy="2304000"/>
          </a:xfrm>
        </p:spPr>
        <p:txBody>
          <a:bodyPr/>
          <a:lstStyle>
            <a:lvl1pPr marL="180975" indent="-169863">
              <a:tabLst/>
              <a:defRPr sz="1800"/>
            </a:lvl1pPr>
          </a:lstStyle>
          <a:p>
            <a:pPr lvl="0"/>
            <a:r>
              <a:rPr lang="en-US"/>
              <a:t>Edit Master text styles</a:t>
            </a:r>
          </a:p>
        </p:txBody>
      </p:sp>
      <p:sp>
        <p:nvSpPr>
          <p:cNvPr id="15" name="Picture" descr="Image">
            <a:extLst>
              <a:ext uri="{FF2B5EF4-FFF2-40B4-BE49-F238E27FC236}">
                <a16:creationId xmlns:a16="http://schemas.microsoft.com/office/drawing/2014/main" id="{08A0AD7D-724B-E44B-89BE-D93B46E6BC83}"/>
              </a:ext>
            </a:extLst>
          </p:cNvPr>
          <p:cNvSpPr>
            <a:spLocks noGrp="1"/>
          </p:cNvSpPr>
          <p:nvPr>
            <p:ph type="pic" sz="quarter" idx="18" hasCustomPrompt="1"/>
          </p:nvPr>
        </p:nvSpPr>
        <p:spPr>
          <a:xfrm>
            <a:off x="8256240" y="900000"/>
            <a:ext cx="3420000" cy="2880000"/>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11" name="Text" descr="Text">
            <a:extLst>
              <a:ext uri="{FF2B5EF4-FFF2-40B4-BE49-F238E27FC236}">
                <a16:creationId xmlns:a16="http://schemas.microsoft.com/office/drawing/2014/main" id="{BB07EA65-C349-F04B-BF09-CC2483489C50}"/>
              </a:ext>
            </a:extLst>
          </p:cNvPr>
          <p:cNvSpPr>
            <a:spLocks noGrp="1"/>
          </p:cNvSpPr>
          <p:nvPr>
            <p:ph type="body" sz="quarter" idx="15"/>
          </p:nvPr>
        </p:nvSpPr>
        <p:spPr>
          <a:xfrm>
            <a:off x="8280218" y="4017600"/>
            <a:ext cx="3420000" cy="2304000"/>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490858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UCL Table">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1" name="Table" descr="Text / Table">
            <a:extLst>
              <a:ext uri="{FF2B5EF4-FFF2-40B4-BE49-F238E27FC236}">
                <a16:creationId xmlns:a16="http://schemas.microsoft.com/office/drawing/2014/main" id="{4DEFD8C9-6C2B-9C49-9F6F-5A35A2B747AF}"/>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8" name="Text">
            <a:extLst>
              <a:ext uri="{FF2B5EF4-FFF2-40B4-BE49-F238E27FC236}">
                <a16:creationId xmlns:a16="http://schemas.microsoft.com/office/drawing/2014/main" id="{D31E44D0-02C4-914B-B5F4-F5B0F5862CBB}"/>
              </a:ext>
            </a:extLst>
          </p:cNvPr>
          <p:cNvSpPr>
            <a:spLocks noGrp="1"/>
          </p:cNvSpPr>
          <p:nvPr>
            <p:ph type="body" sz="quarter" idx="15"/>
          </p:nvPr>
        </p:nvSpPr>
        <p:spPr>
          <a:xfrm>
            <a:off x="9366454" y="2414430"/>
            <a:ext cx="2557322" cy="2623913"/>
          </a:xfrm>
        </p:spPr>
        <p:txBody>
          <a:bodyPr/>
          <a:lstStyle>
            <a:lvl1pPr marL="180975" indent="-169863">
              <a:tabLst/>
              <a:defRPr sz="1800"/>
            </a:lvl1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8690635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UCL Table 2">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7" name="Table" descr="Text / Table">
            <a:extLst>
              <a:ext uri="{FF2B5EF4-FFF2-40B4-BE49-F238E27FC236}">
                <a16:creationId xmlns:a16="http://schemas.microsoft.com/office/drawing/2014/main" id="{01422A73-1E05-8B44-93EA-70AD3FCEEC9E}"/>
              </a:ext>
            </a:extLst>
          </p:cNvPr>
          <p:cNvSpPr>
            <a:spLocks noGrp="1"/>
          </p:cNvSpPr>
          <p:nvPr>
            <p:ph type="tbl" sz="quarter" idx="14" hasCustomPrompt="1"/>
          </p:nvPr>
        </p:nvSpPr>
        <p:spPr>
          <a:xfrm>
            <a:off x="360363" y="2286001"/>
            <a:ext cx="11553825" cy="4073524"/>
          </a:xfrm>
        </p:spPr>
        <p:txBody>
          <a:bodyPr/>
          <a:lstStyle/>
          <a:p>
            <a:r>
              <a:rPr lang="en-GB" dirty="0"/>
              <a:t>Click to add table</a:t>
            </a:r>
            <a:endParaRPr lang="en-US" dirty="0"/>
          </a:p>
        </p:txBody>
      </p:sp>
      <p:sp>
        <p:nvSpPr>
          <p:cNvPr id="9" name="Text">
            <a:extLst>
              <a:ext uri="{FF2B5EF4-FFF2-40B4-BE49-F238E27FC236}">
                <a16:creationId xmlns:a16="http://schemas.microsoft.com/office/drawing/2014/main" id="{AD015BAE-CDFB-0848-8398-8E01CAEBAAEC}"/>
              </a:ext>
            </a:extLst>
          </p:cNvPr>
          <p:cNvSpPr>
            <a:spLocks noGrp="1"/>
          </p:cNvSpPr>
          <p:nvPr>
            <p:ph type="body" sz="quarter" idx="13"/>
          </p:nvPr>
        </p:nvSpPr>
        <p:spPr>
          <a:xfrm>
            <a:off x="360000" y="3451091"/>
            <a:ext cx="2610000" cy="2894291"/>
          </a:xfrm>
          <a:noFill/>
        </p:spPr>
        <p:txBody>
          <a:bodyPr lIns="0" tIns="0" rIns="0" bIns="0"/>
          <a:lstStyle>
            <a:lvl1pPr>
              <a:defRPr sz="1800"/>
            </a:lvl1pPr>
            <a:lvl2pPr>
              <a:buFontTx/>
              <a:buNone/>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42247062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CL Contact 2 column ">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GB" dirty="0"/>
              <a:t>Useful links &amp; contact details</a:t>
            </a:r>
            <a:endParaRPr lang="en-US" dirty="0"/>
          </a:p>
        </p:txBody>
      </p:sp>
      <p:sp>
        <p:nvSpPr>
          <p:cNvPr id="21" name="Text" descr="Text">
            <a:extLst>
              <a:ext uri="{FF2B5EF4-FFF2-40B4-BE49-F238E27FC236}">
                <a16:creationId xmlns:a16="http://schemas.microsoft.com/office/drawing/2014/main" id="{82579D70-1A08-DC42-8CE8-ACA8360A7F42}"/>
              </a:ext>
            </a:extLst>
          </p:cNvPr>
          <p:cNvSpPr>
            <a:spLocks noGrp="1"/>
          </p:cNvSpPr>
          <p:nvPr>
            <p:ph type="body" sz="quarter" idx="13"/>
          </p:nvPr>
        </p:nvSpPr>
        <p:spPr>
          <a:xfrm>
            <a:off x="360000" y="2412000"/>
            <a:ext cx="5399088" cy="3600000"/>
          </a:xfrm>
        </p:spPr>
        <p:txBody>
          <a:bodyPr/>
          <a:lstStyle>
            <a:lvl1pPr marL="180975" indent="-169863">
              <a:tabLst/>
              <a:defRPr sz="2400">
                <a:latin typeface="+mn-lt"/>
              </a:defRPr>
            </a:lvl1pPr>
          </a:lstStyle>
          <a:p>
            <a:pPr lvl="0"/>
            <a:r>
              <a:rPr lang="en-US"/>
              <a:t>Edit Master text styles</a:t>
            </a:r>
          </a:p>
        </p:txBody>
      </p:sp>
      <p:sp>
        <p:nvSpPr>
          <p:cNvPr id="22" name="Text" descr="Text">
            <a:extLst>
              <a:ext uri="{FF2B5EF4-FFF2-40B4-BE49-F238E27FC236}">
                <a16:creationId xmlns:a16="http://schemas.microsoft.com/office/drawing/2014/main" id="{82B359B7-CB0C-544C-88EE-891FC732EECE}"/>
              </a:ext>
            </a:extLst>
          </p:cNvPr>
          <p:cNvSpPr>
            <a:spLocks noGrp="1"/>
          </p:cNvSpPr>
          <p:nvPr>
            <p:ph type="body" sz="quarter" idx="14"/>
          </p:nvPr>
        </p:nvSpPr>
        <p:spPr>
          <a:xfrm>
            <a:off x="5940000" y="2412000"/>
            <a:ext cx="5399088" cy="3600000"/>
          </a:xfrm>
        </p:spPr>
        <p:txBody>
          <a:bodyPr/>
          <a:lstStyle>
            <a:lvl1pPr marL="180975" indent="-169863">
              <a:tabLst/>
              <a:defRPr sz="2400">
                <a:latin typeface="+mn-lt"/>
              </a:defRPr>
            </a:lvl1pPr>
          </a:lstStyle>
          <a:p>
            <a:pPr lvl="0"/>
            <a:r>
              <a:rPr lang="en-US" sz="2400">
                <a:latin typeface="Arial" panose="020B0604020202020204" pitchFamily="34" charset="0"/>
                <a:cs typeface="Arial" panose="020B0604020202020204" pitchFamily="34" charset="0"/>
              </a:rPr>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21331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UCL Title slide 3">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7E0FC6D2-4499-5C4C-8C93-C7590708B796}"/>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icture" descr="Image">
            <a:extLst>
              <a:ext uri="{FF2B5EF4-FFF2-40B4-BE49-F238E27FC236}">
                <a16:creationId xmlns:a16="http://schemas.microsoft.com/office/drawing/2014/main" id="{D7C34FC0-F8B1-D041-9578-733D7F3C687D}"/>
              </a:ext>
            </a:extLst>
          </p:cNvPr>
          <p:cNvSpPr>
            <a:spLocks noGrp="1"/>
          </p:cNvSpPr>
          <p:nvPr>
            <p:ph type="pic" sz="quarter" idx="12" hasCustomPrompt="1"/>
          </p:nvPr>
        </p:nvSpPr>
        <p:spPr>
          <a:xfrm>
            <a:off x="0" y="1440000"/>
            <a:ext cx="12192000" cy="5421086"/>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sp>
        <p:nvSpPr>
          <p:cNvPr id="10" name="Main Headline" descr="Headline">
            <a:extLst>
              <a:ext uri="{FF2B5EF4-FFF2-40B4-BE49-F238E27FC236}">
                <a16:creationId xmlns:a16="http://schemas.microsoft.com/office/drawing/2014/main" id="{5F848594-69CD-DA4E-BB25-23F671A7C1BC}"/>
              </a:ext>
            </a:extLst>
          </p:cNvPr>
          <p:cNvSpPr>
            <a:spLocks noGrp="1"/>
          </p:cNvSpPr>
          <p:nvPr>
            <p:ph type="title" hasCustomPrompt="1"/>
          </p:nvPr>
        </p:nvSpPr>
        <p:spPr>
          <a:xfrm>
            <a:off x="0" y="1549105"/>
            <a:ext cx="7560000" cy="2340000"/>
          </a:xfrm>
          <a:solidFill>
            <a:srgbClr val="FFFFFF"/>
          </a:solidFill>
        </p:spPr>
        <p:txBody>
          <a:bodyPr lIns="360000" tIns="180000"/>
          <a:lstStyle>
            <a:lvl1pPr>
              <a:defRPr baseline="0">
                <a:solidFill>
                  <a:srgbClr val="000000"/>
                </a:solidFill>
              </a:defRPr>
            </a:lvl1pPr>
          </a:lstStyle>
          <a:p>
            <a:r>
              <a:rPr lang="en-US" dirty="0"/>
              <a:t>Main headline,</a:t>
            </a:r>
            <a:br>
              <a:rPr lang="en-US" dirty="0"/>
            </a:br>
            <a:r>
              <a:rPr lang="en-US" dirty="0"/>
              <a:t>Arial 44pt bold</a:t>
            </a:r>
          </a:p>
        </p:txBody>
      </p:sp>
      <p:sp>
        <p:nvSpPr>
          <p:cNvPr id="5" name="Sub Heading" descr="Sub heading">
            <a:extLst>
              <a:ext uri="{FF2B5EF4-FFF2-40B4-BE49-F238E27FC236}">
                <a16:creationId xmlns:a16="http://schemas.microsoft.com/office/drawing/2014/main" id="{D5AB2EC5-97D3-8D44-BB0B-9125E87D1F9D}"/>
              </a:ext>
            </a:extLst>
          </p:cNvPr>
          <p:cNvSpPr>
            <a:spLocks noGrp="1"/>
          </p:cNvSpPr>
          <p:nvPr>
            <p:ph type="body" sz="quarter" idx="11"/>
          </p:nvPr>
        </p:nvSpPr>
        <p:spPr>
          <a:xfrm>
            <a:off x="359999" y="3239999"/>
            <a:ext cx="6840000" cy="651777"/>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sz="3600" baseline="0">
                <a:solidFill>
                  <a:schemeClr val="tx1"/>
                </a:solidFill>
                <a:latin typeface="Arial" panose="020B0604020202020204" pitchFamily="34" charset="0"/>
                <a:cs typeface="Arial" panose="020B0604020202020204" pitchFamily="34" charset="0"/>
              </a:rPr>
              <a:t>Edit Master text styles</a:t>
            </a:r>
          </a:p>
        </p:txBody>
      </p:sp>
      <p:pic>
        <p:nvPicPr>
          <p:cNvPr id="3" name="UCL Branding">
            <a:extLst>
              <a:ext uri="{FF2B5EF4-FFF2-40B4-BE49-F238E27FC236}">
                <a16:creationId xmlns:a16="http://schemas.microsoft.com/office/drawing/2014/main" id="{6C25F3EB-000F-65BE-820A-1397BCA27873}"/>
              </a:ext>
            </a:extLst>
          </p:cNvPr>
          <p:cNvPicPr>
            <a:picLocks noChangeAspect="1"/>
          </p:cNvPicPr>
          <p:nvPr userDrawn="1"/>
        </p:nvPicPr>
        <p:blipFill>
          <a:blip r:embed="rId2"/>
          <a:srcRect/>
          <a:stretch/>
        </p:blipFill>
        <p:spPr>
          <a:xfrm>
            <a:off x="0" y="0"/>
            <a:ext cx="12192000" cy="1342239"/>
          </a:xfrm>
          <a:prstGeom prst="rect">
            <a:avLst/>
          </a:prstGeom>
        </p:spPr>
      </p:pic>
      <p:sp>
        <p:nvSpPr>
          <p:cNvPr id="4" name="Faculty, Department title">
            <a:extLst>
              <a:ext uri="{FF2B5EF4-FFF2-40B4-BE49-F238E27FC236}">
                <a16:creationId xmlns:a16="http://schemas.microsoft.com/office/drawing/2014/main" id="{DD7C1CE8-7622-94C4-8D5F-0B5AA6BE208F}"/>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chemeClr val="tx1"/>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25236955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CL Title slide 2 - single line headline">
    <p:spTree>
      <p:nvGrpSpPr>
        <p:cNvPr id="1" name=""/>
        <p:cNvGrpSpPr/>
        <p:nvPr/>
      </p:nvGrpSpPr>
      <p:grpSpPr>
        <a:xfrm>
          <a:off x="0" y="0"/>
          <a:ext cx="0" cy="0"/>
          <a:chOff x="0" y="0"/>
          <a:chExt cx="0" cy="0"/>
        </a:xfrm>
      </p:grpSpPr>
      <p:sp>
        <p:nvSpPr>
          <p:cNvPr id="2" name="Background">
            <a:extLst>
              <a:ext uri="{FF2B5EF4-FFF2-40B4-BE49-F238E27FC236}">
                <a16:creationId xmlns:a16="http://schemas.microsoft.com/office/drawing/2014/main" id="{8FD8CE85-9178-344E-BC9E-19B545ECA60C}"/>
              </a:ext>
            </a:extLst>
          </p:cNvPr>
          <p:cNvSpPr/>
          <p:nvPr userDrawn="1"/>
        </p:nvSpPr>
        <p:spPr>
          <a:xfrm>
            <a:off x="0" y="-1"/>
            <a:ext cx="12192000" cy="2520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Main Headline" descr="Headline">
            <a:extLst>
              <a:ext uri="{FF2B5EF4-FFF2-40B4-BE49-F238E27FC236}">
                <a16:creationId xmlns:a16="http://schemas.microsoft.com/office/drawing/2014/main" id="{14916FEE-2CA1-274A-AB9A-27AE550ED61F}"/>
              </a:ext>
            </a:extLst>
          </p:cNvPr>
          <p:cNvSpPr>
            <a:spLocks noGrp="1" noChangeArrowheads="1"/>
          </p:cNvSpPr>
          <p:nvPr>
            <p:ph type="title" hasCustomPrompt="1"/>
          </p:nvPr>
        </p:nvSpPr>
        <p:spPr bwMode="auto">
          <a:xfrm>
            <a:off x="360000" y="1620000"/>
            <a:ext cx="10800690" cy="81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1" name="Picture " descr="Image">
            <a:extLst>
              <a:ext uri="{FF2B5EF4-FFF2-40B4-BE49-F238E27FC236}">
                <a16:creationId xmlns:a16="http://schemas.microsoft.com/office/drawing/2014/main" id="{7AAB61C2-2ECC-1549-9211-9297F9B818DB}"/>
              </a:ext>
            </a:extLst>
          </p:cNvPr>
          <p:cNvSpPr>
            <a:spLocks noGrp="1"/>
          </p:cNvSpPr>
          <p:nvPr>
            <p:ph type="pic" sz="quarter" idx="12" hasCustomPrompt="1"/>
          </p:nvPr>
        </p:nvSpPr>
        <p:spPr>
          <a:xfrm>
            <a:off x="0" y="2505456"/>
            <a:ext cx="12192000" cy="4352544"/>
          </a:xfrm>
          <a:ln>
            <a:noFill/>
          </a:ln>
        </p:spPr>
        <p:txBody>
          <a:bodyPr anchor="b" anchorCtr="0"/>
          <a:lstStyle>
            <a:lvl1pPr marL="11112" indent="0" algn="ctr">
              <a:buNone/>
              <a:defRPr sz="2400"/>
            </a:lvl1pPr>
          </a:lstStyle>
          <a:p>
            <a:r>
              <a:rPr lang="en-GB" dirty="0"/>
              <a:t>Click to add picture</a:t>
            </a:r>
            <a:br>
              <a:rPr lang="en-GB" dirty="0"/>
            </a:br>
            <a:endParaRPr lang="en-GB" dirty="0"/>
          </a:p>
          <a:p>
            <a:endParaRPr lang="en-US" dirty="0"/>
          </a:p>
          <a:p>
            <a:endParaRPr lang="en-US" dirty="0"/>
          </a:p>
          <a:p>
            <a:endParaRPr lang="en-US" dirty="0"/>
          </a:p>
        </p:txBody>
      </p:sp>
      <p:pic>
        <p:nvPicPr>
          <p:cNvPr id="4" name="UCL Branding">
            <a:extLst>
              <a:ext uri="{FF2B5EF4-FFF2-40B4-BE49-F238E27FC236}">
                <a16:creationId xmlns:a16="http://schemas.microsoft.com/office/drawing/2014/main" id="{ED44E742-C100-A0AD-5549-CD45B99648BE}"/>
              </a:ext>
            </a:extLst>
          </p:cNvPr>
          <p:cNvPicPr>
            <a:picLocks noChangeAspect="1"/>
          </p:cNvPicPr>
          <p:nvPr userDrawn="1"/>
        </p:nvPicPr>
        <p:blipFill>
          <a:blip r:embed="rId2"/>
          <a:srcRect/>
          <a:stretch/>
        </p:blipFill>
        <p:spPr>
          <a:xfrm>
            <a:off x="0" y="0"/>
            <a:ext cx="12192000" cy="1342239"/>
          </a:xfrm>
          <a:prstGeom prst="rect">
            <a:avLst/>
          </a:prstGeom>
        </p:spPr>
      </p:pic>
      <p:sp>
        <p:nvSpPr>
          <p:cNvPr id="5" name="Faculty, Department title">
            <a:extLst>
              <a:ext uri="{FF2B5EF4-FFF2-40B4-BE49-F238E27FC236}">
                <a16:creationId xmlns:a16="http://schemas.microsoft.com/office/drawing/2014/main" id="{DFD50ADC-5D2F-DAB2-5060-804E60360544}"/>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chemeClr val="tx1"/>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32326977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UCL Title - Double line - no image">
    <p:spTree>
      <p:nvGrpSpPr>
        <p:cNvPr id="1" name=""/>
        <p:cNvGrpSpPr/>
        <p:nvPr/>
      </p:nvGrpSpPr>
      <p:grpSpPr>
        <a:xfrm>
          <a:off x="0" y="0"/>
          <a:ext cx="0" cy="0"/>
          <a:chOff x="0" y="0"/>
          <a:chExt cx="0" cy="0"/>
        </a:xfrm>
      </p:grpSpPr>
      <p:sp>
        <p:nvSpPr>
          <p:cNvPr id="12" name="Background">
            <a:extLst>
              <a:ext uri="{FF2B5EF4-FFF2-40B4-BE49-F238E27FC236}">
                <a16:creationId xmlns:a16="http://schemas.microsoft.com/office/drawing/2014/main" id="{271759B8-0ABB-3643-884B-0A918443C549}"/>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a:off x="0" y="1440000"/>
            <a:ext cx="12192000" cy="1679261"/>
          </a:xfrm>
          <a:prstGeom prst="rect">
            <a:avLst/>
          </a:prstGeom>
          <a:solidFill>
            <a:schemeClr val="bg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ain Headline" descr="Headline">
            <a:extLst>
              <a:ext uri="{FF2B5EF4-FFF2-40B4-BE49-F238E27FC236}">
                <a16:creationId xmlns:a16="http://schemas.microsoft.com/office/drawing/2014/main" id="{0AFC6B55-24BD-7545-82A9-DD37164DF15B}"/>
              </a:ext>
            </a:extLst>
          </p:cNvPr>
          <p:cNvSpPr>
            <a:spLocks noGrp="1" noChangeArrowheads="1"/>
          </p:cNvSpPr>
          <p:nvPr>
            <p:ph type="title" hasCustomPrompt="1"/>
          </p:nvPr>
        </p:nvSpPr>
        <p:spPr bwMode="auto">
          <a:xfrm>
            <a:off x="360000" y="1620000"/>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342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pic>
        <p:nvPicPr>
          <p:cNvPr id="4" name="UCL Branding">
            <a:extLst>
              <a:ext uri="{FF2B5EF4-FFF2-40B4-BE49-F238E27FC236}">
                <a16:creationId xmlns:a16="http://schemas.microsoft.com/office/drawing/2014/main" id="{1CD36D33-D899-A49F-EF31-32D66E5EB2EF}"/>
              </a:ext>
            </a:extLst>
          </p:cNvPr>
          <p:cNvPicPr>
            <a:picLocks noChangeAspect="1"/>
          </p:cNvPicPr>
          <p:nvPr userDrawn="1"/>
        </p:nvPicPr>
        <p:blipFill>
          <a:blip r:embed="rId2"/>
          <a:srcRect/>
          <a:stretch/>
        </p:blipFill>
        <p:spPr>
          <a:xfrm>
            <a:off x="0" y="0"/>
            <a:ext cx="12192000" cy="1342239"/>
          </a:xfrm>
          <a:prstGeom prst="rect">
            <a:avLst/>
          </a:prstGeom>
        </p:spPr>
      </p:pic>
      <p:sp>
        <p:nvSpPr>
          <p:cNvPr id="5" name="Faculty, Department title">
            <a:extLst>
              <a:ext uri="{FF2B5EF4-FFF2-40B4-BE49-F238E27FC236}">
                <a16:creationId xmlns:a16="http://schemas.microsoft.com/office/drawing/2014/main" id="{0952720C-B852-BB7D-8104-56A860D30A6D}"/>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chemeClr val="tx1"/>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1326255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UCL Title  - Double line - half image">
    <p:spTree>
      <p:nvGrpSpPr>
        <p:cNvPr id="1" name=""/>
        <p:cNvGrpSpPr/>
        <p:nvPr/>
      </p:nvGrpSpPr>
      <p:grpSpPr>
        <a:xfrm>
          <a:off x="0" y="0"/>
          <a:ext cx="0" cy="0"/>
          <a:chOff x="0" y="0"/>
          <a:chExt cx="0" cy="0"/>
        </a:xfrm>
      </p:grpSpPr>
      <p:sp>
        <p:nvSpPr>
          <p:cNvPr id="13" name="Background">
            <a:extLst>
              <a:ext uri="{FF2B5EF4-FFF2-40B4-BE49-F238E27FC236}">
                <a16:creationId xmlns:a16="http://schemas.microsoft.com/office/drawing/2014/main" id="{59606069-DCB2-E341-97E0-98600856E2E5}"/>
              </a:ext>
            </a:extLst>
          </p:cNvPr>
          <p:cNvSpPr/>
          <p:nvPr userDrawn="1"/>
        </p:nvSpPr>
        <p:spPr>
          <a:xfrm>
            <a:off x="0" y="0"/>
            <a:ext cx="12192000" cy="142503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icture" descr="Image">
            <a:extLst>
              <a:ext uri="{FF2B5EF4-FFF2-40B4-BE49-F238E27FC236}">
                <a16:creationId xmlns:a16="http://schemas.microsoft.com/office/drawing/2014/main" id="{A724F846-9E16-0743-9A5C-ED2946248F5A}"/>
              </a:ext>
            </a:extLst>
          </p:cNvPr>
          <p:cNvSpPr>
            <a:spLocks noGrp="1"/>
          </p:cNvSpPr>
          <p:nvPr>
            <p:ph type="pic" sz="quarter" idx="12" hasCustomPrompt="1"/>
          </p:nvPr>
        </p:nvSpPr>
        <p:spPr>
          <a:xfrm>
            <a:off x="0" y="1436914"/>
            <a:ext cx="12192000" cy="1682804"/>
          </a:xfrm>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2" name="Background">
            <a:extLst>
              <a:ext uri="{FF2B5EF4-FFF2-40B4-BE49-F238E27FC236}">
                <a16:creationId xmlns:a16="http://schemas.microsoft.com/office/drawing/2014/main" id="{8FD8CE85-9178-344E-BC9E-19B545ECA60C}"/>
              </a:ext>
              <a:ext uri="{C183D7F6-B498-43B3-948B-1728B52AA6E4}">
                <adec:decorative xmlns:adec="http://schemas.microsoft.com/office/drawing/2017/decorative" val="1"/>
              </a:ext>
            </a:extLst>
          </p:cNvPr>
          <p:cNvSpPr/>
          <p:nvPr/>
        </p:nvSpPr>
        <p:spPr>
          <a:xfrm flipV="1">
            <a:off x="0" y="3122579"/>
            <a:ext cx="12192000" cy="3735421"/>
          </a:xfrm>
          <a:prstGeom prst="rect">
            <a:avLst/>
          </a:prstGeom>
          <a:solidFill>
            <a:srgbClr val="FFC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ain Headline" descr="Headline">
            <a:extLst>
              <a:ext uri="{FF2B5EF4-FFF2-40B4-BE49-F238E27FC236}">
                <a16:creationId xmlns:a16="http://schemas.microsoft.com/office/drawing/2014/main" id="{F393605F-7BBC-284E-8DAE-0B5B84113824}"/>
              </a:ext>
            </a:extLst>
          </p:cNvPr>
          <p:cNvSpPr>
            <a:spLocks noGrp="1" noChangeArrowheads="1"/>
          </p:cNvSpPr>
          <p:nvPr>
            <p:ph type="title" hasCustomPrompt="1"/>
          </p:nvPr>
        </p:nvSpPr>
        <p:spPr bwMode="auto">
          <a:xfrm>
            <a:off x="360000" y="347047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marL="0" marR="0" indent="0" algn="l" defTabSz="914400" rtl="0" eaLnBrk="1" fontAlgn="base" latinLnBrk="0" hangingPunct="1">
              <a:lnSpc>
                <a:spcPct val="90000"/>
              </a:lnSpc>
              <a:spcBef>
                <a:spcPct val="0"/>
              </a:spcBef>
              <a:spcAft>
                <a:spcPct val="0"/>
              </a:spcAft>
              <a:buClrTx/>
              <a:buSzTx/>
              <a:buFontTx/>
              <a:buNone/>
              <a:tabLst/>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r>
              <a:rPr lang="en-US" dirty="0"/>
              <a:t>Main headline, Arial 44pt bold</a:t>
            </a:r>
            <a:br>
              <a:rPr lang="en-US" dirty="0"/>
            </a:br>
            <a:endParaRPr lang="en-US" altLang="en-US" dirty="0"/>
          </a:p>
        </p:txBody>
      </p:sp>
      <p:sp>
        <p:nvSpPr>
          <p:cNvPr id="10" name="Sub Heading" descr="Sub heading">
            <a:extLst>
              <a:ext uri="{FF2B5EF4-FFF2-40B4-BE49-F238E27FC236}">
                <a16:creationId xmlns:a16="http://schemas.microsoft.com/office/drawing/2014/main" id="{790EF792-5BFA-7942-944E-20B5F5BA61DD}"/>
              </a:ext>
            </a:extLst>
          </p:cNvPr>
          <p:cNvSpPr>
            <a:spLocks noGrp="1"/>
          </p:cNvSpPr>
          <p:nvPr>
            <p:ph type="body" sz="quarter" idx="11"/>
          </p:nvPr>
        </p:nvSpPr>
        <p:spPr>
          <a:xfrm>
            <a:off x="359999" y="4950000"/>
            <a:ext cx="9000000" cy="1908000"/>
          </a:xfrm>
        </p:spPr>
        <p:txBody>
          <a:bodyPr/>
          <a:lstStyle>
            <a:lvl1pPr marL="0" marR="0" indent="0" algn="l" defTabSz="914400" rtl="0" eaLnBrk="0" fontAlgn="base" latinLnBrk="0" hangingPunct="0">
              <a:lnSpc>
                <a:spcPct val="100000"/>
              </a:lnSpc>
              <a:spcBef>
                <a:spcPct val="0"/>
              </a:spcBef>
              <a:spcAft>
                <a:spcPct val="0"/>
              </a:spcAft>
              <a:buClrTx/>
              <a:buSzTx/>
              <a:buFontTx/>
              <a:buNone/>
              <a:tabLst/>
              <a:defRPr/>
            </a:lvl1pPr>
          </a:lstStyle>
          <a:p>
            <a:pPr lvl="0"/>
            <a:r>
              <a:rPr lang="en-US"/>
              <a:t>Edit Master text styles</a:t>
            </a:r>
          </a:p>
        </p:txBody>
      </p:sp>
      <p:pic>
        <p:nvPicPr>
          <p:cNvPr id="4" name="UCL Branding">
            <a:extLst>
              <a:ext uri="{FF2B5EF4-FFF2-40B4-BE49-F238E27FC236}">
                <a16:creationId xmlns:a16="http://schemas.microsoft.com/office/drawing/2014/main" id="{C8A63786-C3D8-C771-603A-81AC0F6903EE}"/>
              </a:ext>
            </a:extLst>
          </p:cNvPr>
          <p:cNvPicPr>
            <a:picLocks noChangeAspect="1"/>
          </p:cNvPicPr>
          <p:nvPr userDrawn="1"/>
        </p:nvPicPr>
        <p:blipFill>
          <a:blip r:embed="rId2"/>
          <a:srcRect/>
          <a:stretch/>
        </p:blipFill>
        <p:spPr>
          <a:xfrm>
            <a:off x="0" y="0"/>
            <a:ext cx="12192000" cy="1342239"/>
          </a:xfrm>
          <a:prstGeom prst="rect">
            <a:avLst/>
          </a:prstGeom>
        </p:spPr>
      </p:pic>
      <p:sp>
        <p:nvSpPr>
          <p:cNvPr id="5" name="Faculty, Department title">
            <a:extLst>
              <a:ext uri="{FF2B5EF4-FFF2-40B4-BE49-F238E27FC236}">
                <a16:creationId xmlns:a16="http://schemas.microsoft.com/office/drawing/2014/main" id="{0A4C17E6-19D7-B4CA-48C4-FB09C94CCB34}"/>
              </a:ext>
            </a:extLst>
          </p:cNvPr>
          <p:cNvSpPr>
            <a:spLocks noGrp="1"/>
          </p:cNvSpPr>
          <p:nvPr>
            <p:ph type="body" sz="quarter" idx="10" hasCustomPrompt="1"/>
          </p:nvPr>
        </p:nvSpPr>
        <p:spPr>
          <a:xfrm>
            <a:off x="360000" y="360000"/>
            <a:ext cx="5760000" cy="720000"/>
          </a:xfrm>
        </p:spPr>
        <p:txBody>
          <a:bodyPr/>
          <a:lstStyle>
            <a:lvl1pPr marL="11112" indent="0">
              <a:buNone/>
              <a:defRPr sz="1400" b="1" i="0" cap="none" baseline="0">
                <a:solidFill>
                  <a:schemeClr val="tx1"/>
                </a:solidFill>
                <a:latin typeface="+mj-lt"/>
              </a:defRPr>
            </a:lvl1pPr>
          </a:lstStyle>
          <a:p>
            <a:pPr lvl="0"/>
            <a:r>
              <a:rPr lang="en-GB" dirty="0"/>
              <a:t>Faculty, Department</a:t>
            </a:r>
          </a:p>
          <a:p>
            <a:pPr lvl="0"/>
            <a:endParaRPr lang="en-GB" dirty="0"/>
          </a:p>
          <a:p>
            <a:pPr lvl="0"/>
            <a:endParaRPr lang="en-GB" dirty="0"/>
          </a:p>
        </p:txBody>
      </p:sp>
    </p:spTree>
    <p:extLst>
      <p:ext uri="{BB962C8B-B14F-4D97-AF65-F5344CB8AC3E}">
        <p14:creationId xmlns:p14="http://schemas.microsoft.com/office/powerpoint/2010/main" val="3842271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Divider - section start 1">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FFFFFF"/>
          </a:solidFill>
        </p:spPr>
        <p:txBody>
          <a:bodyPr lIns="360000" tIns="180000"/>
          <a:lstStyle>
            <a:lvl1pPr>
              <a:defRPr baseline="0">
                <a:solidFill>
                  <a:srgbClr val="000000"/>
                </a:solidFill>
              </a:defRPr>
            </a:lvl1pPr>
          </a:lstStyle>
          <a:p>
            <a:r>
              <a:rPr lang="en-US" dirty="0"/>
              <a:t>Main headline, Arial 44pt bold</a:t>
            </a:r>
          </a:p>
        </p:txBody>
      </p:sp>
      <p:sp>
        <p:nvSpPr>
          <p:cNvPr id="11" name="Sub Heading" descr="Sub heading">
            <a:extLst>
              <a:ext uri="{FF2B5EF4-FFF2-40B4-BE49-F238E27FC236}">
                <a16:creationId xmlns:a16="http://schemas.microsoft.com/office/drawing/2014/main" id="{169F44E5-11A5-074E-ADAE-05ACB4110AED}"/>
              </a:ext>
            </a:extLst>
          </p:cNvPr>
          <p:cNvSpPr>
            <a:spLocks noGrp="1"/>
          </p:cNvSpPr>
          <p:nvPr>
            <p:ph type="body" sz="quarter" idx="15" hasCustomPrompt="1"/>
          </p:nvPr>
        </p:nvSpPr>
        <p:spPr>
          <a:xfrm>
            <a:off x="359228" y="2308225"/>
            <a:ext cx="8719457" cy="1447800"/>
          </a:xfrm>
        </p:spPr>
        <p:txBody>
          <a:bodyPr/>
          <a:lstStyle>
            <a:lvl1pPr marL="11112" indent="0">
              <a:buNone/>
              <a:defRPr>
                <a:solidFill>
                  <a:srgbClr val="000000"/>
                </a:solidFill>
              </a:defRPr>
            </a:lvl1pPr>
          </a:lstStyle>
          <a:p>
            <a:pPr lvl="0"/>
            <a:r>
              <a:rPr lang="en-GB" dirty="0"/>
              <a:t>Large text size, Arial 36 point</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225425" indent="-215900">
              <a:buFont typeface="Arial" panose="020B0604020202020204" pitchFamily="34" charset="0"/>
              <a:buChar char="•"/>
              <a:tabLst/>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180975" marR="0" indent="-18097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1800" baseline="0"/>
            </a:lvl1pPr>
          </a:lstStyle>
          <a:p>
            <a:pPr marL="285750" marR="0" lvl="0" indent="-285750" algn="l" defTabSz="914400" rtl="0" eaLnBrk="1" fontAlgn="base" latinLnBrk="0" hangingPunct="1">
              <a:lnSpc>
                <a:spcPct val="90000"/>
              </a:lnSpc>
              <a:spcBef>
                <a:spcPts val="1000"/>
              </a:spcBef>
              <a:spcAft>
                <a:spcPct val="0"/>
              </a:spcAft>
              <a:buClrTx/>
              <a:buSzTx/>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144991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Divider - section start 2">
    <p:spTree>
      <p:nvGrpSpPr>
        <p:cNvPr id="1" name=""/>
        <p:cNvGrpSpPr/>
        <p:nvPr/>
      </p:nvGrpSpPr>
      <p:grpSpPr>
        <a:xfrm>
          <a:off x="0" y="0"/>
          <a:ext cx="0" cy="0"/>
          <a:chOff x="0" y="0"/>
          <a:chExt cx="0" cy="0"/>
        </a:xfrm>
      </p:grpSpPr>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008000"/>
            <a:ext cx="10080000" cy="2880000"/>
          </a:xfrm>
          <a:solidFill>
            <a:srgbClr val="FFCA36"/>
          </a:solidFill>
        </p:spPr>
        <p:txBody>
          <a:bodyPr lIns="360000" tIns="180000"/>
          <a:lstStyle>
            <a:lvl1pPr>
              <a:defRPr baseline="0">
                <a:solidFill>
                  <a:schemeClr val="bg1"/>
                </a:solidFill>
              </a:defRPr>
            </a:lvl1pPr>
          </a:lstStyle>
          <a:p>
            <a:r>
              <a:rPr lang="en-US" dirty="0"/>
              <a:t>Main headline, Arial 44pt bold</a:t>
            </a:r>
          </a:p>
        </p:txBody>
      </p:sp>
      <p:sp>
        <p:nvSpPr>
          <p:cNvPr id="4" name="Sub Heading">
            <a:extLst>
              <a:ext uri="{FF2B5EF4-FFF2-40B4-BE49-F238E27FC236}">
                <a16:creationId xmlns:a16="http://schemas.microsoft.com/office/drawing/2014/main" id="{7EFF5C86-B7E9-E24F-A032-A4DF63C9C46C}"/>
              </a:ext>
            </a:extLst>
          </p:cNvPr>
          <p:cNvSpPr>
            <a:spLocks noGrp="1"/>
          </p:cNvSpPr>
          <p:nvPr>
            <p:ph type="body" sz="quarter" idx="15"/>
          </p:nvPr>
        </p:nvSpPr>
        <p:spPr>
          <a:xfrm>
            <a:off x="359228" y="2308225"/>
            <a:ext cx="8719457" cy="1447800"/>
          </a:xfrm>
        </p:spPr>
        <p:txBody>
          <a:bodyPr/>
          <a:lstStyle>
            <a:lvl1pPr marL="11112" indent="0">
              <a:buNone/>
              <a:defRPr>
                <a:solidFill>
                  <a:srgbClr val="FFFFFF"/>
                </a:solidFill>
              </a:defRPr>
            </a:lvl1pPr>
          </a:lstStyle>
          <a:p>
            <a:pPr lvl="0"/>
            <a:r>
              <a:rPr lang="en-US"/>
              <a:t>Edit Master text styles</a:t>
            </a:r>
          </a:p>
        </p:txBody>
      </p:sp>
      <p:sp>
        <p:nvSpPr>
          <p:cNvPr id="3" name="Text" descr="Main text">
            <a:extLst>
              <a:ext uri="{FF2B5EF4-FFF2-40B4-BE49-F238E27FC236}">
                <a16:creationId xmlns:a16="http://schemas.microsoft.com/office/drawing/2014/main" id="{2EF862B8-1DA8-F84D-B71C-ED32E4C1E65F}"/>
              </a:ext>
            </a:extLst>
          </p:cNvPr>
          <p:cNvSpPr>
            <a:spLocks noGrp="1"/>
          </p:cNvSpPr>
          <p:nvPr>
            <p:ph type="body" sz="quarter" idx="13"/>
          </p:nvPr>
        </p:nvSpPr>
        <p:spPr>
          <a:xfrm>
            <a:off x="360000" y="4176077"/>
            <a:ext cx="5400000" cy="1483200"/>
          </a:xfrm>
        </p:spPr>
        <p:txBody>
          <a:bodyPr/>
          <a:lstStyle>
            <a:lvl1pPr marL="11112" indent="0">
              <a:buNone/>
              <a:defRPr sz="2400"/>
            </a:lvl1pPr>
          </a:lstStyle>
          <a:p>
            <a:pPr lvl="0"/>
            <a:r>
              <a:rPr lang="en-US" sz="2400">
                <a:latin typeface="Arial" panose="020B0604020202020204" pitchFamily="34" charset="0"/>
                <a:cs typeface="Arial" panose="020B0604020202020204" pitchFamily="34" charset="0"/>
              </a:rPr>
              <a:t>Edit Master text styles</a:t>
            </a:r>
          </a:p>
        </p:txBody>
      </p:sp>
      <p:sp>
        <p:nvSpPr>
          <p:cNvPr id="10" name="Text" descr="Main text">
            <a:extLst>
              <a:ext uri="{FF2B5EF4-FFF2-40B4-BE49-F238E27FC236}">
                <a16:creationId xmlns:a16="http://schemas.microsoft.com/office/drawing/2014/main" id="{C2A66C45-730D-F54A-A6B0-8A42E75C38AD}"/>
              </a:ext>
            </a:extLst>
          </p:cNvPr>
          <p:cNvSpPr>
            <a:spLocks noGrp="1"/>
          </p:cNvSpPr>
          <p:nvPr>
            <p:ph type="body" sz="quarter" idx="14"/>
          </p:nvPr>
        </p:nvSpPr>
        <p:spPr>
          <a:xfrm>
            <a:off x="5940000" y="4176077"/>
            <a:ext cx="5400000" cy="14832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baseline="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1419771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ivider - section start 2">
    <p:spTree>
      <p:nvGrpSpPr>
        <p:cNvPr id="1" name=""/>
        <p:cNvGrpSpPr/>
        <p:nvPr/>
      </p:nvGrpSpPr>
      <p:grpSpPr>
        <a:xfrm>
          <a:off x="0" y="0"/>
          <a:ext cx="0" cy="0"/>
          <a:chOff x="0" y="0"/>
          <a:chExt cx="0" cy="0"/>
        </a:xfrm>
      </p:grpSpPr>
      <p:sp>
        <p:nvSpPr>
          <p:cNvPr id="7" name="Picture">
            <a:extLst>
              <a:ext uri="{FF2B5EF4-FFF2-40B4-BE49-F238E27FC236}">
                <a16:creationId xmlns:a16="http://schemas.microsoft.com/office/drawing/2014/main" id="{F9ECF375-EFC6-8846-9FEE-E3BEC7506D85}"/>
              </a:ext>
            </a:extLst>
          </p:cNvPr>
          <p:cNvSpPr>
            <a:spLocks noGrp="1"/>
          </p:cNvSpPr>
          <p:nvPr>
            <p:ph type="pic" sz="quarter" idx="12" hasCustomPrompt="1"/>
          </p:nvPr>
        </p:nvSpPr>
        <p:spPr>
          <a:xfrm>
            <a:off x="356616" y="900000"/>
            <a:ext cx="7534656" cy="5448518"/>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6" name="Main Headline" descr="Headline">
            <a:extLst>
              <a:ext uri="{FF2B5EF4-FFF2-40B4-BE49-F238E27FC236}">
                <a16:creationId xmlns:a16="http://schemas.microsoft.com/office/drawing/2014/main" id="{F833FB40-EB53-5843-98C6-9C72F5A14103}"/>
              </a:ext>
            </a:extLst>
          </p:cNvPr>
          <p:cNvSpPr>
            <a:spLocks noGrp="1"/>
          </p:cNvSpPr>
          <p:nvPr>
            <p:ph type="title" hasCustomPrompt="1"/>
          </p:nvPr>
        </p:nvSpPr>
        <p:spPr>
          <a:xfrm>
            <a:off x="-2" y="1440000"/>
            <a:ext cx="6480000" cy="2880000"/>
          </a:xfrm>
          <a:solidFill>
            <a:schemeClr val="bg1"/>
          </a:solidFill>
        </p:spPr>
        <p:txBody>
          <a:bodyPr lIns="360000" tIns="180000"/>
          <a:lstStyle>
            <a:lvl1pPr>
              <a:defRPr baseline="0">
                <a:solidFill>
                  <a:srgbClr val="000000"/>
                </a:solidFill>
              </a:defRPr>
            </a:lvl1pPr>
          </a:lstStyle>
          <a:p>
            <a:r>
              <a:rPr lang="en-US" dirty="0"/>
              <a:t>Main headline, </a:t>
            </a:r>
            <a:br>
              <a:rPr lang="en-US" dirty="0"/>
            </a:br>
            <a:r>
              <a:rPr lang="en-US" dirty="0"/>
              <a:t>Arial 44pt bold</a:t>
            </a:r>
          </a:p>
        </p:txBody>
      </p:sp>
      <p:sp>
        <p:nvSpPr>
          <p:cNvPr id="8" name="Picture " descr="Image">
            <a:extLst>
              <a:ext uri="{FF2B5EF4-FFF2-40B4-BE49-F238E27FC236}">
                <a16:creationId xmlns:a16="http://schemas.microsoft.com/office/drawing/2014/main" id="{9390C092-D95C-EF41-9B4C-B77F203C0B07}"/>
              </a:ext>
            </a:extLst>
          </p:cNvPr>
          <p:cNvSpPr>
            <a:spLocks noGrp="1"/>
          </p:cNvSpPr>
          <p:nvPr>
            <p:ph type="pic" sz="quarter" idx="16" hasCustomPrompt="1"/>
          </p:nvPr>
        </p:nvSpPr>
        <p:spPr>
          <a:xfrm>
            <a:off x="8266715" y="900000"/>
            <a:ext cx="3536848" cy="2906486"/>
          </a:xfrm>
          <a:solidFill>
            <a:srgbClr val="FFFFFF"/>
          </a:solidFill>
          <a:ln>
            <a:noFill/>
          </a:ln>
        </p:spPr>
        <p:txBody>
          <a:bodyPr anchor="b" anchorCtr="0"/>
          <a:lstStyle>
            <a:lvl1pPr marL="11112" indent="0" algn="ctr">
              <a:buNone/>
              <a:defRPr sz="2400"/>
            </a:lvl1pPr>
          </a:lstStyle>
          <a:p>
            <a:r>
              <a:rPr lang="en-GB" dirty="0"/>
              <a:t>Click to add picture</a:t>
            </a:r>
            <a:br>
              <a:rPr lang="en-GB" dirty="0"/>
            </a:br>
            <a:endParaRPr lang="en-GB" dirty="0"/>
          </a:p>
        </p:txBody>
      </p:sp>
      <p:sp>
        <p:nvSpPr>
          <p:cNvPr id="9" name="Text" descr="Text">
            <a:extLst>
              <a:ext uri="{FF2B5EF4-FFF2-40B4-BE49-F238E27FC236}">
                <a16:creationId xmlns:a16="http://schemas.microsoft.com/office/drawing/2014/main" id="{B97104E0-DC3E-EB49-A0B8-75D9C6ED8EDC}"/>
              </a:ext>
            </a:extLst>
          </p:cNvPr>
          <p:cNvSpPr>
            <a:spLocks noGrp="1"/>
          </p:cNvSpPr>
          <p:nvPr>
            <p:ph type="body" sz="quarter" idx="15"/>
          </p:nvPr>
        </p:nvSpPr>
        <p:spPr>
          <a:xfrm>
            <a:off x="8262900" y="4164600"/>
            <a:ext cx="3542400" cy="2287000"/>
          </a:xfrm>
        </p:spPr>
        <p:txBody>
          <a:bodyPr/>
          <a:lstStyle>
            <a:lvl1pPr marL="0" marR="0" indent="0" algn="l" defTabSz="914400" rtl="0" eaLnBrk="1" fontAlgn="base" latinLnBrk="0" hangingPunct="1">
              <a:lnSpc>
                <a:spcPct val="90000"/>
              </a:lnSpc>
              <a:spcBef>
                <a:spcPts val="1000"/>
              </a:spcBef>
              <a:spcAft>
                <a:spcPct val="0"/>
              </a:spcAft>
              <a:buClrTx/>
              <a:buSzTx/>
              <a:buFontTx/>
              <a:buNone/>
              <a:tabLst/>
              <a:defRPr sz="1800"/>
            </a:lvl1pPr>
          </a:lstStyle>
          <a:p>
            <a:pPr marL="0" marR="0" lvl="0" indent="0" algn="l" defTabSz="914400" rtl="0" eaLnBrk="1" fontAlgn="base" latinLnBrk="0" hangingPunct="1">
              <a:lnSpc>
                <a:spcPct val="90000"/>
              </a:lnSpc>
              <a:spcBef>
                <a:spcPts val="1000"/>
              </a:spcBef>
              <a:spcAft>
                <a:spcPct val="0"/>
              </a:spcAft>
              <a:buClrTx/>
              <a:buSzTx/>
              <a:buFontTx/>
              <a:buNone/>
              <a:tabLst/>
              <a:defRPr/>
            </a:pPr>
            <a:r>
              <a:rPr lang="en-US">
                <a:latin typeface="Arial" panose="020B0604020202020204" pitchFamily="34" charset="0"/>
                <a:cs typeface="Arial" panose="020B0604020202020204" pitchFamily="34" charset="0"/>
              </a:rPr>
              <a:t>Edit Master text styles</a:t>
            </a:r>
          </a:p>
        </p:txBody>
      </p:sp>
    </p:spTree>
    <p:extLst>
      <p:ext uri="{BB962C8B-B14F-4D97-AF65-F5344CB8AC3E}">
        <p14:creationId xmlns:p14="http://schemas.microsoft.com/office/powerpoint/2010/main" val="242714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UCL single text block">
    <p:spTree>
      <p:nvGrpSpPr>
        <p:cNvPr id="1" name=""/>
        <p:cNvGrpSpPr/>
        <p:nvPr/>
      </p:nvGrpSpPr>
      <p:grpSpPr>
        <a:xfrm>
          <a:off x="0" y="0"/>
          <a:ext cx="0" cy="0"/>
          <a:chOff x="0" y="0"/>
          <a:chExt cx="0" cy="0"/>
        </a:xfrm>
      </p:grpSpPr>
      <p:sp>
        <p:nvSpPr>
          <p:cNvPr id="2" name="Main Headline" descr="Headline">
            <a:extLst>
              <a:ext uri="{FF2B5EF4-FFF2-40B4-BE49-F238E27FC236}">
                <a16:creationId xmlns:a16="http://schemas.microsoft.com/office/drawing/2014/main" id="{D136E2B9-C028-5142-BBB3-807BD19349DB}"/>
              </a:ext>
            </a:extLst>
          </p:cNvPr>
          <p:cNvSpPr>
            <a:spLocks noGrp="1"/>
          </p:cNvSpPr>
          <p:nvPr>
            <p:ph type="title" hasCustomPrompt="1"/>
          </p:nvPr>
        </p:nvSpPr>
        <p:spPr>
          <a:xfrm>
            <a:off x="360000" y="899999"/>
            <a:ext cx="8999900" cy="1368000"/>
          </a:xfrm>
        </p:spPr>
        <p:txBody>
          <a:bodyPr/>
          <a:lstStyle/>
          <a:p>
            <a:r>
              <a:rPr lang="en-US" dirty="0"/>
              <a:t>Main headline, Arial 44pt bold</a:t>
            </a:r>
          </a:p>
        </p:txBody>
      </p:sp>
      <p:sp>
        <p:nvSpPr>
          <p:cNvPr id="12" name="Text" descr="Text">
            <a:extLst>
              <a:ext uri="{FF2B5EF4-FFF2-40B4-BE49-F238E27FC236}">
                <a16:creationId xmlns:a16="http://schemas.microsoft.com/office/drawing/2014/main" id="{52E39625-6121-A140-A00B-27BF9DA232CD}"/>
              </a:ext>
            </a:extLst>
          </p:cNvPr>
          <p:cNvSpPr>
            <a:spLocks noGrp="1"/>
          </p:cNvSpPr>
          <p:nvPr>
            <p:ph type="body" sz="quarter" idx="13"/>
          </p:nvPr>
        </p:nvSpPr>
        <p:spPr>
          <a:xfrm>
            <a:off x="360000" y="2412000"/>
            <a:ext cx="10439064" cy="3600000"/>
          </a:xfrm>
        </p:spPr>
        <p:txBody>
          <a:bodyPr/>
          <a:lstStyle>
            <a:lvl1pPr marL="225425" marR="0" indent="-225425" algn="l" defTabSz="914400" rtl="0" eaLnBrk="1" fontAlgn="base" latinLnBrk="0" hangingPunct="1">
              <a:lnSpc>
                <a:spcPct val="90000"/>
              </a:lnSpc>
              <a:spcBef>
                <a:spcPts val="1000"/>
              </a:spcBef>
              <a:spcAft>
                <a:spcPct val="0"/>
              </a:spcAft>
              <a:buClrTx/>
              <a:buSzTx/>
              <a:buFont typeface="Arial" panose="020B0604020202020204" pitchFamily="34" charset="0"/>
              <a:buChar char="•"/>
              <a:tabLst/>
              <a:defRPr sz="2400"/>
            </a:lvl1pPr>
            <a:lvl2pPr marL="222250" indent="-222250">
              <a:buFont typeface="Arial" panose="020B0604020202020204" pitchFamily="34" charset="0"/>
              <a:buChar char="•"/>
              <a:tabLst/>
              <a:defRPr/>
            </a:lvl2pPr>
          </a:lstStyle>
          <a:p>
            <a:pPr lvl="0"/>
            <a:r>
              <a:rPr lang="en-US"/>
              <a:t>Edit Master text styles</a:t>
            </a:r>
          </a:p>
        </p:txBody>
      </p:sp>
      <p:sp>
        <p:nvSpPr>
          <p:cNvPr id="3" name="Date Placeholder 2">
            <a:extLst>
              <a:ext uri="{FF2B5EF4-FFF2-40B4-BE49-F238E27FC236}">
                <a16:creationId xmlns:a16="http://schemas.microsoft.com/office/drawing/2014/main" id="{06E4EAF8-165C-2D4A-9B32-495E40A0715F}"/>
              </a:ext>
            </a:extLst>
          </p:cNvPr>
          <p:cNvSpPr>
            <a:spLocks noGrp="1"/>
          </p:cNvSpPr>
          <p:nvPr>
            <p:ph type="dt" sz="half" idx="10"/>
          </p:nvPr>
        </p:nvSpPr>
        <p:spPr/>
        <p:txBody>
          <a:bodyPr/>
          <a:lstStyle/>
          <a:p>
            <a:pPr>
              <a:defRPr/>
            </a:pPr>
            <a:fld id="{C6478F44-CA4B-8F47-8400-2C19AC9A20AB}" type="datetimeFigureOut">
              <a:rPr lang="en-US" smtClean="0"/>
              <a:pPr>
                <a:defRPr/>
              </a:pPr>
              <a:t>6/5/2025</a:t>
            </a:fld>
            <a:endParaRPr lang="en-US" dirty="0"/>
          </a:p>
        </p:txBody>
      </p:sp>
      <p:sp>
        <p:nvSpPr>
          <p:cNvPr id="4" name="Footer Placeholder 3">
            <a:extLst>
              <a:ext uri="{FF2B5EF4-FFF2-40B4-BE49-F238E27FC236}">
                <a16:creationId xmlns:a16="http://schemas.microsoft.com/office/drawing/2014/main" id="{5EBBB3CA-848C-EF44-BEE5-EB67145F2B76}"/>
              </a:ext>
            </a:extLst>
          </p:cNvPr>
          <p:cNvSpPr>
            <a:spLocks noGrp="1"/>
          </p:cNvSpPr>
          <p:nvPr>
            <p:ph type="ftr" sz="quarter" idx="11"/>
          </p:nvPr>
        </p:nvSpPr>
        <p:spPr/>
        <p:txBody>
          <a:bodyPr/>
          <a:lstStyle/>
          <a:p>
            <a:pPr>
              <a:defRPr/>
            </a:pPr>
            <a:endParaRPr lang="en-US" dirty="0"/>
          </a:p>
        </p:txBody>
      </p:sp>
      <p:sp>
        <p:nvSpPr>
          <p:cNvPr id="5" name="Slide Number Placeholder 4">
            <a:extLst>
              <a:ext uri="{FF2B5EF4-FFF2-40B4-BE49-F238E27FC236}">
                <a16:creationId xmlns:a16="http://schemas.microsoft.com/office/drawing/2014/main" id="{BADB6E47-510B-8542-8D2A-81F475B8DED3}"/>
              </a:ext>
            </a:extLst>
          </p:cNvPr>
          <p:cNvSpPr>
            <a:spLocks noGrp="1"/>
          </p:cNvSpPr>
          <p:nvPr>
            <p:ph type="sldNum" sz="quarter" idx="12"/>
          </p:nvPr>
        </p:nvSpPr>
        <p:spPr/>
        <p:txBody>
          <a:body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3579862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UCL branding brackground">
            <a:extLst>
              <a:ext uri="{FF2B5EF4-FFF2-40B4-BE49-F238E27FC236}">
                <a16:creationId xmlns:a16="http://schemas.microsoft.com/office/drawing/2014/main" id="{66A102D5-ABE3-9744-AE9F-9AF93B04BE78}"/>
              </a:ext>
              <a:ext uri="{C183D7F6-B498-43B3-948B-1728B52AA6E4}">
                <adec:decorative xmlns:adec="http://schemas.microsoft.com/office/drawing/2017/decorative" val="1"/>
              </a:ext>
            </a:extLst>
          </p:cNvPr>
          <p:cNvSpPr/>
          <p:nvPr/>
        </p:nvSpPr>
        <p:spPr>
          <a:xfrm>
            <a:off x="0" y="0"/>
            <a:ext cx="12192000" cy="66414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UCL Branding"/>
          <p:cNvPicPr>
            <a:picLocks noChangeAspect="1"/>
          </p:cNvPicPr>
          <p:nvPr userDrawn="1"/>
        </p:nvPicPr>
        <p:blipFill>
          <a:blip r:embed="rId20"/>
          <a:srcRect/>
          <a:stretch/>
        </p:blipFill>
        <p:spPr>
          <a:xfrm>
            <a:off x="0" y="0"/>
            <a:ext cx="12192000" cy="550662"/>
          </a:xfrm>
          <a:prstGeom prst="rect">
            <a:avLst/>
          </a:prstGeom>
        </p:spPr>
      </p:pic>
      <p:sp>
        <p:nvSpPr>
          <p:cNvPr id="1026" name="Title Headline" descr="Headline">
            <a:extLst>
              <a:ext uri="{FF2B5EF4-FFF2-40B4-BE49-F238E27FC236}">
                <a16:creationId xmlns:a16="http://schemas.microsoft.com/office/drawing/2014/main" id="{1389B5D6-B2B6-B044-8F75-8C9E18FFF8EF}"/>
              </a:ext>
            </a:extLst>
          </p:cNvPr>
          <p:cNvSpPr>
            <a:spLocks noGrp="1" noChangeArrowheads="1"/>
          </p:cNvSpPr>
          <p:nvPr>
            <p:ph type="title"/>
          </p:nvPr>
        </p:nvSpPr>
        <p:spPr bwMode="auto">
          <a:xfrm>
            <a:off x="360000" y="899999"/>
            <a:ext cx="10800690" cy="13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Main headline</a:t>
            </a:r>
            <a:r>
              <a:rPr lang="en-GB" altLang="en-US" dirty="0"/>
              <a:t>, Arial 44pt bold</a:t>
            </a:r>
            <a:endParaRPr lang="en-US" altLang="en-US" dirty="0"/>
          </a:p>
        </p:txBody>
      </p:sp>
      <p:sp>
        <p:nvSpPr>
          <p:cNvPr id="1027" name="Text" descr="Main text">
            <a:extLst>
              <a:ext uri="{FF2B5EF4-FFF2-40B4-BE49-F238E27FC236}">
                <a16:creationId xmlns:a16="http://schemas.microsoft.com/office/drawing/2014/main" id="{840A67E7-10FC-DE4B-8222-DBD366537BA8}"/>
              </a:ext>
            </a:extLst>
          </p:cNvPr>
          <p:cNvSpPr>
            <a:spLocks noGrp="1" noChangeArrowheads="1"/>
          </p:cNvSpPr>
          <p:nvPr>
            <p:ph type="body" idx="1"/>
          </p:nvPr>
        </p:nvSpPr>
        <p:spPr bwMode="auto">
          <a:xfrm>
            <a:off x="360000" y="2376000"/>
            <a:ext cx="10800690" cy="37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4"/>
            <a:endParaRPr lang="en-US" dirty="0"/>
          </a:p>
        </p:txBody>
      </p:sp>
      <p:sp>
        <p:nvSpPr>
          <p:cNvPr id="4" name="Date " descr="Date">
            <a:extLst>
              <a:ext uri="{FF2B5EF4-FFF2-40B4-BE49-F238E27FC236}">
                <a16:creationId xmlns:a16="http://schemas.microsoft.com/office/drawing/2014/main" id="{BC7573E6-5C96-F54E-8C6A-D81E27BE4948}"/>
              </a:ext>
            </a:extLst>
          </p:cNvPr>
          <p:cNvSpPr>
            <a:spLocks noGrp="1"/>
          </p:cNvSpPr>
          <p:nvPr>
            <p:ph type="dt" sz="half" idx="2"/>
          </p:nvPr>
        </p:nvSpPr>
        <p:spPr>
          <a:xfrm>
            <a:off x="362211" y="6480000"/>
            <a:ext cx="2743200" cy="360000"/>
          </a:xfrm>
          <a:prstGeom prst="rect">
            <a:avLst/>
          </a:prstGeom>
        </p:spPr>
        <p:txBody>
          <a:bodyPr vert="horz" lIns="0" tIns="0" rIns="0" bIns="0" rtlCol="0" anchor="t" anchorCtr="0"/>
          <a:lstStyle>
            <a:lvl1pPr algn="l" eaLnBrk="1" fontAlgn="auto" hangingPunct="1">
              <a:spcBef>
                <a:spcPts val="0"/>
              </a:spcBef>
              <a:spcAft>
                <a:spcPts val="0"/>
              </a:spcAft>
              <a:defRPr sz="1200" smtClean="0">
                <a:solidFill>
                  <a:schemeClr val="tx1">
                    <a:tint val="75000"/>
                  </a:schemeClr>
                </a:solidFill>
                <a:latin typeface="+mn-lt"/>
              </a:defRPr>
            </a:lvl1pPr>
          </a:lstStyle>
          <a:p>
            <a:pPr>
              <a:defRPr/>
            </a:pPr>
            <a:fld id="{C6478F44-CA4B-8F47-8400-2C19AC9A20AB}" type="datetimeFigureOut">
              <a:rPr lang="en-US" smtClean="0"/>
              <a:pPr>
                <a:defRPr/>
              </a:pPr>
              <a:t>6/5/2025</a:t>
            </a:fld>
            <a:endParaRPr lang="en-US" dirty="0"/>
          </a:p>
        </p:txBody>
      </p:sp>
      <p:sp>
        <p:nvSpPr>
          <p:cNvPr id="5" name="Footer " descr="Footer title">
            <a:extLst>
              <a:ext uri="{FF2B5EF4-FFF2-40B4-BE49-F238E27FC236}">
                <a16:creationId xmlns:a16="http://schemas.microsoft.com/office/drawing/2014/main" id="{1B01C4CC-C66F-714D-B313-340C31FA703F}"/>
              </a:ext>
            </a:extLst>
          </p:cNvPr>
          <p:cNvSpPr>
            <a:spLocks noGrp="1"/>
          </p:cNvSpPr>
          <p:nvPr>
            <p:ph type="ftr" sz="quarter" idx="3"/>
          </p:nvPr>
        </p:nvSpPr>
        <p:spPr>
          <a:xfrm>
            <a:off x="4320000" y="6480000"/>
            <a:ext cx="6480000" cy="360000"/>
          </a:xfrm>
          <a:prstGeom prst="rect">
            <a:avLst/>
          </a:prstGeom>
        </p:spPr>
        <p:txBody>
          <a:bodyPr vert="horz" lIns="0" tIns="0" rIns="0" bIns="0" rtlCol="0" anchor="t" anchorCtr="0"/>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dirty="0"/>
          </a:p>
        </p:txBody>
      </p:sp>
      <p:sp>
        <p:nvSpPr>
          <p:cNvPr id="6" name="Slide number" descr="Page number">
            <a:extLst>
              <a:ext uri="{FF2B5EF4-FFF2-40B4-BE49-F238E27FC236}">
                <a16:creationId xmlns:a16="http://schemas.microsoft.com/office/drawing/2014/main" id="{D2C68658-D4C2-394E-8334-67AC9BE3F122}"/>
              </a:ext>
            </a:extLst>
          </p:cNvPr>
          <p:cNvSpPr>
            <a:spLocks noGrp="1"/>
          </p:cNvSpPr>
          <p:nvPr>
            <p:ph type="sldNum" sz="quarter" idx="4"/>
          </p:nvPr>
        </p:nvSpPr>
        <p:spPr>
          <a:xfrm>
            <a:off x="11123111" y="6480000"/>
            <a:ext cx="769307" cy="269918"/>
          </a:xfrm>
          <a:prstGeom prst="rect">
            <a:avLst/>
          </a:prstGeom>
        </p:spPr>
        <p:txBody>
          <a:bodyPr vert="horz" lIns="0" tIns="0" rIns="0" bIns="0" rtlCol="0" anchor="t" anchorCtr="0"/>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A68DF897-BF7D-364E-94C4-DBD7D61CD3A9}" type="slidenum">
              <a:rPr lang="en-US" smtClean="0"/>
              <a:pPr>
                <a:defRPr/>
              </a:pPr>
              <a:t>‹#›</a:t>
            </a:fld>
            <a:endParaRPr lang="en-US" dirty="0"/>
          </a:p>
        </p:txBody>
      </p:sp>
    </p:spTree>
    <p:extLst>
      <p:ext uri="{BB962C8B-B14F-4D97-AF65-F5344CB8AC3E}">
        <p14:creationId xmlns:p14="http://schemas.microsoft.com/office/powerpoint/2010/main" val="10021098"/>
      </p:ext>
    </p:extLst>
  </p:cSld>
  <p:clrMap bg1="lt1" tx1="dk1" bg2="lt2" tx2="dk2" accent1="accent1" accent2="accent2" accent3="accent3" accent4="accent4" accent5="accent5" accent6="accent6" hlink="hlink" folHlink="folHlink"/>
  <p:sldLayoutIdLst>
    <p:sldLayoutId id="2147483720" r:id="rId1"/>
    <p:sldLayoutId id="2147483722" r:id="rId2"/>
    <p:sldLayoutId id="2147483723"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Lst>
  <p:txStyles>
    <p:titleStyle>
      <a:lvl1pPr algn="l" rtl="0" eaLnBrk="1" fontAlgn="base" hangingPunct="1">
        <a:lnSpc>
          <a:spcPct val="90000"/>
        </a:lnSpc>
        <a:spcBef>
          <a:spcPct val="0"/>
        </a:spcBef>
        <a:spcAft>
          <a:spcPct val="0"/>
        </a:spcAft>
        <a:defRPr sz="4400" b="1" i="0" kern="1200" baseline="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Arial" panose="020B0604020202020204" pitchFamily="34" charset="0"/>
        </a:defRPr>
      </a:lvl2pPr>
      <a:lvl3pPr algn="l" rtl="0" eaLnBrk="1" fontAlgn="base" hangingPunct="1">
        <a:lnSpc>
          <a:spcPct val="90000"/>
        </a:lnSpc>
        <a:spcBef>
          <a:spcPct val="0"/>
        </a:spcBef>
        <a:spcAft>
          <a:spcPct val="0"/>
        </a:spcAft>
        <a:defRPr sz="4400">
          <a:solidFill>
            <a:schemeClr val="tx1"/>
          </a:solidFill>
          <a:latin typeface="Arial" panose="020B0604020202020204" pitchFamily="34" charset="0"/>
        </a:defRPr>
      </a:lvl3pPr>
      <a:lvl4pPr algn="l" rtl="0" eaLnBrk="1" fontAlgn="base" hangingPunct="1">
        <a:lnSpc>
          <a:spcPct val="90000"/>
        </a:lnSpc>
        <a:spcBef>
          <a:spcPct val="0"/>
        </a:spcBef>
        <a:spcAft>
          <a:spcPct val="0"/>
        </a:spcAft>
        <a:defRPr sz="4400">
          <a:solidFill>
            <a:schemeClr val="tx1"/>
          </a:solidFill>
          <a:latin typeface="Arial" panose="020B0604020202020204" pitchFamily="34" charset="0"/>
        </a:defRPr>
      </a:lvl4pPr>
      <a:lvl5pPr algn="l" rtl="0" eaLnBrk="1" fontAlgn="base" hangingPunct="1">
        <a:lnSpc>
          <a:spcPct val="90000"/>
        </a:lnSpc>
        <a:spcBef>
          <a:spcPct val="0"/>
        </a:spcBef>
        <a:spcAft>
          <a:spcPct val="0"/>
        </a:spcAft>
        <a:defRPr sz="4400">
          <a:solidFill>
            <a:schemeClr val="tx1"/>
          </a:solidFill>
          <a:latin typeface="Arial" panose="020B0604020202020204" pitchFamily="34" charset="0"/>
        </a:defRPr>
      </a:lvl5pPr>
      <a:lvl6pPr marL="457200" algn="l" rtl="0" eaLnBrk="1" fontAlgn="base" hangingPunct="1">
        <a:lnSpc>
          <a:spcPct val="90000"/>
        </a:lnSpc>
        <a:spcBef>
          <a:spcPct val="0"/>
        </a:spcBef>
        <a:spcAft>
          <a:spcPct val="0"/>
        </a:spcAft>
        <a:defRPr sz="4400">
          <a:solidFill>
            <a:schemeClr val="tx1"/>
          </a:solidFill>
          <a:latin typeface="Arial" panose="020B0604020202020204" pitchFamily="34" charset="0"/>
        </a:defRPr>
      </a:lvl6pPr>
      <a:lvl7pPr marL="914400" algn="l" rtl="0" eaLnBrk="1" fontAlgn="base" hangingPunct="1">
        <a:lnSpc>
          <a:spcPct val="90000"/>
        </a:lnSpc>
        <a:spcBef>
          <a:spcPct val="0"/>
        </a:spcBef>
        <a:spcAft>
          <a:spcPct val="0"/>
        </a:spcAft>
        <a:defRPr sz="4400">
          <a:solidFill>
            <a:schemeClr val="tx1"/>
          </a:solidFill>
          <a:latin typeface="Arial" panose="020B0604020202020204" pitchFamily="34" charset="0"/>
        </a:defRPr>
      </a:lvl7pPr>
      <a:lvl8pPr marL="1371600" algn="l" rtl="0" eaLnBrk="1" fontAlgn="base" hangingPunct="1">
        <a:lnSpc>
          <a:spcPct val="90000"/>
        </a:lnSpc>
        <a:spcBef>
          <a:spcPct val="0"/>
        </a:spcBef>
        <a:spcAft>
          <a:spcPct val="0"/>
        </a:spcAft>
        <a:defRPr sz="4400">
          <a:solidFill>
            <a:schemeClr val="tx1"/>
          </a:solidFill>
          <a:latin typeface="Arial" panose="020B0604020202020204" pitchFamily="34" charset="0"/>
        </a:defRPr>
      </a:lvl8pPr>
      <a:lvl9pPr marL="1828800" algn="l" rtl="0" eaLnBrk="1" fontAlgn="base" hangingPunct="1">
        <a:lnSpc>
          <a:spcPct val="90000"/>
        </a:lnSpc>
        <a:spcBef>
          <a:spcPct val="0"/>
        </a:spcBef>
        <a:spcAft>
          <a:spcPct val="0"/>
        </a:spcAft>
        <a:defRPr sz="4400">
          <a:solidFill>
            <a:schemeClr val="tx1"/>
          </a:solidFill>
          <a:latin typeface="Arial" panose="020B0604020202020204" pitchFamily="34" charset="0"/>
        </a:defRPr>
      </a:lvl9pPr>
    </p:titleStyle>
    <p:bodyStyle>
      <a:lvl1pPr marL="222250" marR="0" indent="-211138" algn="l" defTabSz="914400" rtl="0" eaLnBrk="1" fontAlgn="base" latinLnBrk="0" hangingPunct="1">
        <a:lnSpc>
          <a:spcPct val="100000"/>
        </a:lnSpc>
        <a:spcBef>
          <a:spcPts val="1000"/>
        </a:spcBef>
        <a:spcAft>
          <a:spcPct val="0"/>
        </a:spcAft>
        <a:buClrTx/>
        <a:buSzPct val="80000"/>
        <a:buFont typeface="Arial" panose="020B0604020202020204" pitchFamily="34" charset="0"/>
        <a:buChar char="•"/>
        <a:tabLst/>
        <a:defRPr sz="3600" kern="1200" baseline="0">
          <a:solidFill>
            <a:schemeClr val="tx1"/>
          </a:solidFill>
          <a:latin typeface="+mn-lt"/>
          <a:ea typeface="+mn-ea"/>
          <a:cs typeface="+mn-cs"/>
        </a:defRPr>
      </a:lvl1pPr>
      <a:lvl2pPr marL="222250" indent="-211138" algn="l" rtl="0" eaLnBrk="1" fontAlgn="base" hangingPunct="1">
        <a:lnSpc>
          <a:spcPct val="100000"/>
        </a:lnSpc>
        <a:spcBef>
          <a:spcPts val="0"/>
        </a:spcBef>
        <a:spcAft>
          <a:spcPct val="0"/>
        </a:spcAft>
        <a:buSzPct val="80000"/>
        <a:buFont typeface="Arial" panose="020B0604020202020204" pitchFamily="34" charset="0"/>
        <a:buChar char="•"/>
        <a:tabLst/>
        <a:defRPr sz="2400" kern="1200">
          <a:solidFill>
            <a:schemeClr val="tx1"/>
          </a:solidFill>
          <a:latin typeface="+mn-lt"/>
          <a:ea typeface="+mn-ea"/>
          <a:cs typeface="+mn-cs"/>
        </a:defRPr>
      </a:lvl2pPr>
      <a:lvl3pPr marL="222250" indent="-211138" algn="l" rtl="0" eaLnBrk="1" fontAlgn="base" hangingPunct="1">
        <a:lnSpc>
          <a:spcPct val="100000"/>
        </a:lnSpc>
        <a:spcBef>
          <a:spcPts val="500"/>
        </a:spcBef>
        <a:spcAft>
          <a:spcPct val="0"/>
        </a:spcAft>
        <a:buSzPct val="80000"/>
        <a:buFont typeface="Arial" panose="020B0604020202020204" pitchFamily="34" charset="0"/>
        <a:buChar char="•"/>
        <a:tabLst/>
        <a:defRPr sz="1800" kern="1200" baseline="0">
          <a:solidFill>
            <a:schemeClr val="tx1"/>
          </a:solidFill>
          <a:latin typeface="+mn-lt"/>
          <a:ea typeface="+mn-ea"/>
          <a:cs typeface="+mn-cs"/>
        </a:defRPr>
      </a:lvl3pPr>
      <a:lvl4pPr marL="11112" marR="0" indent="0" algn="l" defTabSz="914400" rtl="0" eaLnBrk="1" fontAlgn="base" latinLnBrk="0" hangingPunct="1">
        <a:lnSpc>
          <a:spcPct val="100000"/>
        </a:lnSpc>
        <a:spcBef>
          <a:spcPts val="500"/>
        </a:spcBef>
        <a:spcAft>
          <a:spcPct val="0"/>
        </a:spcAft>
        <a:buClrTx/>
        <a:buSzPct val="80000"/>
        <a:buFont typeface="Arial" panose="020B0604020202020204" pitchFamily="34" charset="0"/>
        <a:buNone/>
        <a:tabLst/>
        <a:defRPr kern="1200">
          <a:solidFill>
            <a:schemeClr val="tx1"/>
          </a:solidFill>
          <a:latin typeface="+mn-lt"/>
          <a:ea typeface="+mn-ea"/>
          <a:cs typeface="+mn-cs"/>
        </a:defRPr>
      </a:lvl4pPr>
      <a:lvl5pPr marL="180975" marR="0" indent="-180975" algn="l" defTabSz="914400" rtl="0" eaLnBrk="1" fontAlgn="base" latinLnBrk="0" hangingPunct="1">
        <a:lnSpc>
          <a:spcPct val="100000"/>
        </a:lnSpc>
        <a:spcBef>
          <a:spcPts val="500"/>
        </a:spcBef>
        <a:spcAft>
          <a:spcPct val="0"/>
        </a:spcAft>
        <a:buClrTx/>
        <a:buSzPct val="80000"/>
        <a:buFont typeface="Arial" panose="020B0604020202020204" pitchFamily="34" charset="0"/>
        <a:buChar char="•"/>
        <a:tabLst/>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pxhere.com/en/photo/542748"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hyperlink" Target="https://doi.org/10.1016/j.spc.2021.11.005"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hyperlink" Target="https://doi.org/10.1038/s41467-020-17928-5" TargetMode="External"/><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hyperlink" Target="https://ourworldindata.org/countries-critical-minerals-needed-energy-transition" TargetMode="External"/><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hyperlink" Target="https://www.oecd.org/en/publications/global-plastics-outlook_aa1edf33-en.html" TargetMode="External"/><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hyperlink" Target="https://www.unep.org/topics/chemicals-and-pollution-action/chemicals-management/global-chemicals-outlook" TargetMode="External"/><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www.laetusinpraesens.org/musings/flowers.php" TargetMode="External"/><Relationship Id="rId2" Type="http://schemas.openxmlformats.org/officeDocument/2006/relationships/image" Target="../media/image23.gif"/><Relationship Id="rId1" Type="http://schemas.openxmlformats.org/officeDocument/2006/relationships/slideLayout" Target="../slideLayouts/slideLayout10.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plastchem-project.org/" TargetMode="Externa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hyperlink" Target="https://echa.europa.eu/universe-of-registered-substances" TargetMode="External"/><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hyperlink" Target="https://www.eea.europa.eu/en/analysis/publications/late-lessons-2" TargetMode="External"/><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i.org/10.1016/j.ijheh.2023.114311" TargetMode="External"/><Relationship Id="rId1" Type="http://schemas.openxmlformats.org/officeDocument/2006/relationships/slideLayout" Target="../slideLayouts/slideLayout9.xml"/><Relationship Id="rId5" Type="http://schemas.openxmlformats.org/officeDocument/2006/relationships/image" Target="../media/image13.jpe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hyperlink" Target="https://doi.org/10.1093/oso/9780197578742.003.0002"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group of globes with a map&#10;&#10;AI-generated content may be incorrect.">
            <a:extLst>
              <a:ext uri="{FF2B5EF4-FFF2-40B4-BE49-F238E27FC236}">
                <a16:creationId xmlns:a16="http://schemas.microsoft.com/office/drawing/2014/main" id="{06DDF3AD-9EDB-A978-3502-29BBDA96AFE7}"/>
              </a:ext>
            </a:extLst>
          </p:cNvPr>
          <p:cNvPicPr>
            <a:picLocks noGrp="1" noChangeAspect="1"/>
          </p:cNvPicPr>
          <p:nvPr>
            <p:ph type="pic" sz="quarter" idx="11"/>
          </p:nvPr>
        </p:nvPicPr>
        <p:blipFill>
          <a:blip r:embed="rId2">
            <a:extLst>
              <a:ext uri="{837473B0-CC2E-450A-ABE3-18F120FF3D39}">
                <a1611:picAttrSrcUrl xmlns:a1611="http://schemas.microsoft.com/office/drawing/2016/11/main" r:id="rId3"/>
              </a:ext>
            </a:extLst>
          </a:blip>
          <a:srcRect t="16642" b="16642"/>
          <a:stretch>
            <a:fillRect/>
          </a:stretch>
        </p:blipFill>
        <p:spPr>
          <a:xfrm>
            <a:off x="-1" y="1329396"/>
            <a:ext cx="12432627" cy="5528079"/>
          </a:xfrm>
        </p:spPr>
      </p:pic>
      <p:sp>
        <p:nvSpPr>
          <p:cNvPr id="5" name="Title 4" descr="Heading"/>
          <p:cNvSpPr>
            <a:spLocks noGrp="1"/>
          </p:cNvSpPr>
          <p:nvPr>
            <p:ph type="title"/>
          </p:nvPr>
        </p:nvSpPr>
        <p:spPr>
          <a:xfrm>
            <a:off x="-1" y="136836"/>
            <a:ext cx="8804787" cy="1069145"/>
          </a:xfrm>
          <a:noFill/>
        </p:spPr>
        <p:txBody>
          <a:bodyPr/>
          <a:lstStyle/>
          <a:p>
            <a:r>
              <a:rPr lang="en-GB" dirty="0">
                <a:latin typeface="Aptos" panose="020B0004020202020204" pitchFamily="34" charset="0"/>
              </a:rPr>
              <a:t>Situating the Atlas</a:t>
            </a:r>
          </a:p>
        </p:txBody>
      </p:sp>
    </p:spTree>
    <p:extLst>
      <p:ext uri="{BB962C8B-B14F-4D97-AF65-F5344CB8AC3E}">
        <p14:creationId xmlns:p14="http://schemas.microsoft.com/office/powerpoint/2010/main" val="1615947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9B1E7-43D0-D46D-8149-CCFD38EF0089}"/>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9F55A9B9-AAD9-CEC6-339B-0C63DCDBF2F0}"/>
              </a:ext>
            </a:extLst>
          </p:cNvPr>
          <p:cNvSpPr>
            <a:spLocks noGrp="1"/>
          </p:cNvSpPr>
          <p:nvPr>
            <p:ph type="title"/>
          </p:nvPr>
        </p:nvSpPr>
        <p:spPr>
          <a:xfrm>
            <a:off x="272434" y="51765"/>
            <a:ext cx="10526461" cy="518899"/>
          </a:xfrm>
        </p:spPr>
        <p:txBody>
          <a:bodyPr/>
          <a:lstStyle/>
          <a:p>
            <a:r>
              <a:rPr lang="en-GB" sz="3200" dirty="0">
                <a:latin typeface="Aptos" panose="020B0004020202020204" pitchFamily="34" charset="0"/>
              </a:rPr>
              <a:t>Stakeholders and Flows (and Influence, and </a:t>
            </a:r>
            <a:r>
              <a:rPr lang="en-GB" sz="3200" dirty="0" err="1">
                <a:latin typeface="Aptos" panose="020B0004020202020204" pitchFamily="34" charset="0"/>
              </a:rPr>
              <a:t>Interscalar</a:t>
            </a:r>
            <a:r>
              <a:rPr lang="en-GB" sz="3200" dirty="0">
                <a:latin typeface="Aptos" panose="020B0004020202020204" pitchFamily="34" charset="0"/>
              </a:rPr>
              <a:t>)</a:t>
            </a:r>
          </a:p>
        </p:txBody>
      </p:sp>
      <p:sp>
        <p:nvSpPr>
          <p:cNvPr id="3" name="TextBox 2">
            <a:extLst>
              <a:ext uri="{FF2B5EF4-FFF2-40B4-BE49-F238E27FC236}">
                <a16:creationId xmlns:a16="http://schemas.microsoft.com/office/drawing/2014/main" id="{0331149B-1498-7462-075C-BECF40B86D32}"/>
              </a:ext>
            </a:extLst>
          </p:cNvPr>
          <p:cNvSpPr txBox="1"/>
          <p:nvPr/>
        </p:nvSpPr>
        <p:spPr>
          <a:xfrm>
            <a:off x="203358" y="635795"/>
            <a:ext cx="11927645" cy="523220"/>
          </a:xfrm>
          <a:prstGeom prst="rect">
            <a:avLst/>
          </a:prstGeom>
          <a:noFill/>
        </p:spPr>
        <p:txBody>
          <a:bodyPr wrap="square">
            <a:spAutoFit/>
          </a:bodyPr>
          <a:lstStyle/>
          <a:p>
            <a:r>
              <a:rPr lang="en-GB" sz="1400" dirty="0" err="1">
                <a:latin typeface="Aptos" panose="020B0004020202020204" pitchFamily="34" charset="0"/>
              </a:rPr>
              <a:t>Gerassimidou</a:t>
            </a:r>
            <a:r>
              <a:rPr lang="en-GB" sz="1400" dirty="0">
                <a:latin typeface="Aptos" panose="020B0004020202020204" pitchFamily="34" charset="0"/>
              </a:rPr>
              <a:t> et al (2022) Unpacking the complexity of the UK plastic packaging value chain: A stakeholder perspective, </a:t>
            </a:r>
            <a:r>
              <a:rPr lang="en-GB" sz="1400" i="1" dirty="0">
                <a:latin typeface="Aptos" panose="020B0004020202020204" pitchFamily="34" charset="0"/>
              </a:rPr>
              <a:t>Sustainable Production and Consumption </a:t>
            </a:r>
            <a:r>
              <a:rPr lang="en-GB" sz="1400" dirty="0">
                <a:latin typeface="Aptos" panose="020B0004020202020204" pitchFamily="34" charset="0"/>
              </a:rPr>
              <a:t>30: 657-673, </a:t>
            </a:r>
            <a:r>
              <a:rPr lang="en-GB" sz="1400" dirty="0">
                <a:latin typeface="Aptos" panose="020B0004020202020204" pitchFamily="34" charset="0"/>
                <a:hlinkClick r:id="rId2"/>
              </a:rPr>
              <a:t>https://doi.org/10.1016/j.spc.2021.11.005</a:t>
            </a:r>
            <a:r>
              <a:rPr lang="en-GB" sz="1400" dirty="0">
                <a:latin typeface="Aptos" panose="020B0004020202020204" pitchFamily="34" charset="0"/>
              </a:rPr>
              <a:t> </a:t>
            </a:r>
          </a:p>
        </p:txBody>
      </p:sp>
      <p:pic>
        <p:nvPicPr>
          <p:cNvPr id="2" name="Picture 1">
            <a:extLst>
              <a:ext uri="{FF2B5EF4-FFF2-40B4-BE49-F238E27FC236}">
                <a16:creationId xmlns:a16="http://schemas.microsoft.com/office/drawing/2014/main" id="{F9F8F4F4-5BBF-51FC-BF3E-BAC25E2739D8}"/>
              </a:ext>
            </a:extLst>
          </p:cNvPr>
          <p:cNvPicPr>
            <a:picLocks noChangeAspect="1"/>
          </p:cNvPicPr>
          <p:nvPr/>
        </p:nvPicPr>
        <p:blipFill>
          <a:blip r:embed="rId3"/>
          <a:stretch>
            <a:fillRect/>
          </a:stretch>
        </p:blipFill>
        <p:spPr>
          <a:xfrm>
            <a:off x="1586475" y="1474432"/>
            <a:ext cx="8740223" cy="5104338"/>
          </a:xfrm>
          <a:prstGeom prst="rect">
            <a:avLst/>
          </a:prstGeom>
        </p:spPr>
      </p:pic>
    </p:spTree>
    <p:extLst>
      <p:ext uri="{BB962C8B-B14F-4D97-AF65-F5344CB8AC3E}">
        <p14:creationId xmlns:p14="http://schemas.microsoft.com/office/powerpoint/2010/main" val="35924823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descr="Heading"/>
          <p:cNvSpPr>
            <a:spLocks noGrp="1"/>
          </p:cNvSpPr>
          <p:nvPr>
            <p:ph type="title"/>
          </p:nvPr>
        </p:nvSpPr>
        <p:spPr>
          <a:xfrm>
            <a:off x="310763" y="74298"/>
            <a:ext cx="8999900" cy="518899"/>
          </a:xfrm>
        </p:spPr>
        <p:txBody>
          <a:bodyPr/>
          <a:lstStyle/>
          <a:p>
            <a:r>
              <a:rPr lang="en-GB" sz="3200" dirty="0">
                <a:latin typeface="Aptos" panose="020B0004020202020204" pitchFamily="34" charset="0"/>
              </a:rPr>
              <a:t>Space</a:t>
            </a:r>
          </a:p>
        </p:txBody>
      </p:sp>
      <p:pic>
        <p:nvPicPr>
          <p:cNvPr id="1026" name="Picture 2" descr="Picture">
            <a:extLst>
              <a:ext uri="{FF2B5EF4-FFF2-40B4-BE49-F238E27FC236}">
                <a16:creationId xmlns:a16="http://schemas.microsoft.com/office/drawing/2014/main" id="{ABC03332-BAEC-4F5A-DDAF-67ED2B3DE9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6954" y="1476601"/>
            <a:ext cx="7663881" cy="44643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FC23030-B65B-B754-81E4-DE202D5510FB}"/>
              </a:ext>
            </a:extLst>
          </p:cNvPr>
          <p:cNvSpPr txBox="1"/>
          <p:nvPr/>
        </p:nvSpPr>
        <p:spPr>
          <a:xfrm>
            <a:off x="132177" y="678927"/>
            <a:ext cx="11927645" cy="646331"/>
          </a:xfrm>
          <a:prstGeom prst="rect">
            <a:avLst/>
          </a:prstGeom>
          <a:noFill/>
        </p:spPr>
        <p:txBody>
          <a:bodyPr wrap="square">
            <a:spAutoFit/>
          </a:bodyPr>
          <a:lstStyle/>
          <a:p>
            <a:r>
              <a:rPr lang="en-GB" sz="1800" b="0" i="0" dirty="0">
                <a:solidFill>
                  <a:srgbClr val="222222"/>
                </a:solidFill>
                <a:effectLst/>
                <a:latin typeface="Aptos" panose="020B0004020202020204" pitchFamily="34" charset="0"/>
              </a:rPr>
              <a:t>Sonter, L.J., Dade, M.C., Watson, J.E.M. </a:t>
            </a:r>
            <a:r>
              <a:rPr lang="en-GB" sz="1800" b="0" i="1" dirty="0">
                <a:solidFill>
                  <a:srgbClr val="222222"/>
                </a:solidFill>
                <a:effectLst/>
                <a:latin typeface="Aptos" panose="020B0004020202020204" pitchFamily="34" charset="0"/>
              </a:rPr>
              <a:t>et al.</a:t>
            </a:r>
            <a:r>
              <a:rPr lang="en-GB" sz="1800" b="0" i="0" dirty="0">
                <a:solidFill>
                  <a:srgbClr val="222222"/>
                </a:solidFill>
                <a:effectLst/>
                <a:latin typeface="Aptos" panose="020B0004020202020204" pitchFamily="34" charset="0"/>
              </a:rPr>
              <a:t> Renewable energy production will exacerbate mining threats to biodiversity. </a:t>
            </a:r>
            <a:r>
              <a:rPr lang="en-GB" sz="1800" b="0" i="1" dirty="0">
                <a:solidFill>
                  <a:srgbClr val="222222"/>
                </a:solidFill>
                <a:effectLst/>
                <a:latin typeface="Aptos" panose="020B0004020202020204" pitchFamily="34" charset="0"/>
              </a:rPr>
              <a:t>Nat Commun</a:t>
            </a:r>
            <a:r>
              <a:rPr lang="en-GB" sz="1800" b="0" i="0" dirty="0">
                <a:solidFill>
                  <a:srgbClr val="222222"/>
                </a:solidFill>
                <a:effectLst/>
                <a:latin typeface="Aptos" panose="020B0004020202020204" pitchFamily="34" charset="0"/>
              </a:rPr>
              <a:t> </a:t>
            </a:r>
            <a:r>
              <a:rPr lang="en-GB" sz="1800" b="1" i="0" dirty="0">
                <a:solidFill>
                  <a:srgbClr val="222222"/>
                </a:solidFill>
                <a:effectLst/>
                <a:latin typeface="Aptos" panose="020B0004020202020204" pitchFamily="34" charset="0"/>
              </a:rPr>
              <a:t>11</a:t>
            </a:r>
            <a:r>
              <a:rPr lang="en-GB" sz="1800" b="0" i="0" dirty="0">
                <a:solidFill>
                  <a:srgbClr val="222222"/>
                </a:solidFill>
                <a:effectLst/>
                <a:latin typeface="Aptos" panose="020B0004020202020204" pitchFamily="34" charset="0"/>
              </a:rPr>
              <a:t>, 4174 (2020). </a:t>
            </a:r>
            <a:r>
              <a:rPr lang="en-GB" sz="1800" b="0" i="0" u="sng" strike="noStrike" dirty="0">
                <a:solidFill>
                  <a:srgbClr val="467886"/>
                </a:solidFill>
                <a:effectLst/>
                <a:latin typeface="Aptos" panose="020B0004020202020204" pitchFamily="34" charset="0"/>
                <a:hlinkClick r:id="rId3"/>
              </a:rPr>
              <a:t>https://doi.org/10.1038/s41467-020-17928-5</a:t>
            </a:r>
            <a:endParaRPr lang="en-GB" dirty="0">
              <a:latin typeface="Aptos" panose="020B0004020202020204" pitchFamily="34" charset="0"/>
            </a:endParaRPr>
          </a:p>
        </p:txBody>
      </p:sp>
      <p:sp>
        <p:nvSpPr>
          <p:cNvPr id="8" name="TextBox 7">
            <a:extLst>
              <a:ext uri="{FF2B5EF4-FFF2-40B4-BE49-F238E27FC236}">
                <a16:creationId xmlns:a16="http://schemas.microsoft.com/office/drawing/2014/main" id="{320F3C13-14F0-DE84-F5AE-C1FB2CAF0099}"/>
              </a:ext>
            </a:extLst>
          </p:cNvPr>
          <p:cNvSpPr txBox="1"/>
          <p:nvPr/>
        </p:nvSpPr>
        <p:spPr>
          <a:xfrm>
            <a:off x="310763" y="6030552"/>
            <a:ext cx="11290336" cy="1015663"/>
          </a:xfrm>
          <a:prstGeom prst="rect">
            <a:avLst/>
          </a:prstGeom>
          <a:noFill/>
        </p:spPr>
        <p:txBody>
          <a:bodyPr wrap="square" rtlCol="0">
            <a:spAutoFit/>
          </a:bodyPr>
          <a:lstStyle/>
          <a:p>
            <a:r>
              <a:rPr lang="en-US" sz="1200" b="1" dirty="0">
                <a:latin typeface="Aptos" panose="020B0004020202020204" pitchFamily="34" charset="0"/>
              </a:rPr>
              <a:t>Fig. 1: Global mining areas and their density. </a:t>
            </a:r>
            <a:r>
              <a:rPr lang="en-US" sz="1200" dirty="0">
                <a:latin typeface="Aptos" panose="020B0004020202020204" pitchFamily="34" charset="0"/>
              </a:rPr>
              <a:t>Mining areas were mapped using a 50-cell radius around 62,381 pre-operational, operational, and closed mining properties. Mining areas with properties targeting materials critical for renewable energy technology and infrastructure are shown in blue, areas with properties targeting other materials are shown in orange, and those targeting both commodity types are shown in pink. Color shading (light to dark) indicates the density of mining areas—i.e. the number of mining properties within a 50-cell radius of each 1 km cell</a:t>
            </a:r>
          </a:p>
          <a:p>
            <a:pPr algn="l"/>
            <a:endParaRPr lang="en-GB" sz="1200" dirty="0">
              <a:latin typeface="Aptos" panose="020B0004020202020204" pitchFamily="34" charset="0"/>
            </a:endParaRPr>
          </a:p>
        </p:txBody>
      </p:sp>
    </p:spTree>
    <p:extLst>
      <p:ext uri="{BB962C8B-B14F-4D97-AF65-F5344CB8AC3E}">
        <p14:creationId xmlns:p14="http://schemas.microsoft.com/office/powerpoint/2010/main" val="1584577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1AC9ED-B320-886F-32DD-F24B519808CF}"/>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F9216EFE-047B-2889-6E9C-1EF948B5B230}"/>
              </a:ext>
            </a:extLst>
          </p:cNvPr>
          <p:cNvSpPr>
            <a:spLocks noGrp="1"/>
          </p:cNvSpPr>
          <p:nvPr>
            <p:ph type="title"/>
          </p:nvPr>
        </p:nvSpPr>
        <p:spPr>
          <a:xfrm>
            <a:off x="229032" y="73186"/>
            <a:ext cx="8999900" cy="518899"/>
          </a:xfrm>
        </p:spPr>
        <p:txBody>
          <a:bodyPr/>
          <a:lstStyle/>
          <a:p>
            <a:r>
              <a:rPr lang="en-GB" sz="3200" dirty="0">
                <a:latin typeface="Aptos" panose="020B0004020202020204" pitchFamily="34" charset="0"/>
              </a:rPr>
              <a:t>Space (and Time)</a:t>
            </a:r>
          </a:p>
        </p:txBody>
      </p:sp>
      <p:pic>
        <p:nvPicPr>
          <p:cNvPr id="5" name="Picture 4" descr="A map of the world&#10;&#10;AI-generated content may be incorrect.">
            <a:extLst>
              <a:ext uri="{FF2B5EF4-FFF2-40B4-BE49-F238E27FC236}">
                <a16:creationId xmlns:a16="http://schemas.microsoft.com/office/drawing/2014/main" id="{768F72AA-6AA5-4A05-44CF-09EEF6EE91BF}"/>
              </a:ext>
            </a:extLst>
          </p:cNvPr>
          <p:cNvPicPr>
            <a:picLocks noChangeAspect="1"/>
          </p:cNvPicPr>
          <p:nvPr/>
        </p:nvPicPr>
        <p:blipFill>
          <a:blip r:embed="rId2"/>
          <a:stretch>
            <a:fillRect/>
          </a:stretch>
        </p:blipFill>
        <p:spPr>
          <a:xfrm>
            <a:off x="0" y="612744"/>
            <a:ext cx="6770165" cy="6160850"/>
          </a:xfrm>
          <a:prstGeom prst="rect">
            <a:avLst/>
          </a:prstGeom>
        </p:spPr>
      </p:pic>
      <p:sp>
        <p:nvSpPr>
          <p:cNvPr id="6" name="TextBox 5">
            <a:extLst>
              <a:ext uri="{FF2B5EF4-FFF2-40B4-BE49-F238E27FC236}">
                <a16:creationId xmlns:a16="http://schemas.microsoft.com/office/drawing/2014/main" id="{4E10C4F4-8D5F-B3DD-F6E7-C95938430FC6}"/>
              </a:ext>
            </a:extLst>
          </p:cNvPr>
          <p:cNvSpPr txBox="1"/>
          <p:nvPr/>
        </p:nvSpPr>
        <p:spPr>
          <a:xfrm>
            <a:off x="7129300" y="812777"/>
            <a:ext cx="4790049" cy="923330"/>
          </a:xfrm>
          <a:prstGeom prst="rect">
            <a:avLst/>
          </a:prstGeom>
          <a:noFill/>
        </p:spPr>
        <p:txBody>
          <a:bodyPr wrap="square" rtlCol="0">
            <a:spAutoFit/>
          </a:bodyPr>
          <a:lstStyle/>
          <a:p>
            <a:r>
              <a:rPr lang="en-US" dirty="0">
                <a:latin typeface="Aptos" panose="020B0004020202020204" pitchFamily="34" charset="0"/>
                <a:hlinkClick r:id="rId3"/>
              </a:rPr>
              <a:t>Which countries have the critical minerals needed for the energy transition? - Our World in Data</a:t>
            </a:r>
            <a:endParaRPr lang="en-GB" dirty="0">
              <a:latin typeface="Aptos" panose="020B0004020202020204" pitchFamily="34" charset="0"/>
            </a:endParaRPr>
          </a:p>
        </p:txBody>
      </p:sp>
    </p:spTree>
    <p:extLst>
      <p:ext uri="{BB962C8B-B14F-4D97-AF65-F5344CB8AC3E}">
        <p14:creationId xmlns:p14="http://schemas.microsoft.com/office/powerpoint/2010/main" val="2255508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BE0DC0-2612-ADBB-41DA-5E26FD3E5576}"/>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3B6884D8-2D61-EB84-8169-2C837E8823C9}"/>
              </a:ext>
            </a:extLst>
          </p:cNvPr>
          <p:cNvSpPr>
            <a:spLocks noGrp="1"/>
          </p:cNvSpPr>
          <p:nvPr>
            <p:ph type="title"/>
          </p:nvPr>
        </p:nvSpPr>
        <p:spPr>
          <a:xfrm>
            <a:off x="217680" y="77146"/>
            <a:ext cx="8999900" cy="518899"/>
          </a:xfrm>
        </p:spPr>
        <p:txBody>
          <a:bodyPr/>
          <a:lstStyle/>
          <a:p>
            <a:r>
              <a:rPr lang="en-GB" sz="3200" dirty="0">
                <a:latin typeface="Aptos" panose="020B0004020202020204" pitchFamily="34" charset="0"/>
              </a:rPr>
              <a:t>Time (and Space)</a:t>
            </a:r>
          </a:p>
        </p:txBody>
      </p:sp>
      <p:pic>
        <p:nvPicPr>
          <p:cNvPr id="2050" name="Picture 2" descr="Picture">
            <a:extLst>
              <a:ext uri="{FF2B5EF4-FFF2-40B4-BE49-F238E27FC236}">
                <a16:creationId xmlns:a16="http://schemas.microsoft.com/office/drawing/2014/main" id="{BE4C8997-C3A8-1F6A-5226-2D94D83E0B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15" y="781664"/>
            <a:ext cx="6988039" cy="582561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E20257F-B928-6F95-4339-9ADE29EBDA0C}"/>
              </a:ext>
            </a:extLst>
          </p:cNvPr>
          <p:cNvSpPr txBox="1"/>
          <p:nvPr/>
        </p:nvSpPr>
        <p:spPr>
          <a:xfrm>
            <a:off x="7610168" y="1460090"/>
            <a:ext cx="3937819" cy="1477328"/>
          </a:xfrm>
          <a:prstGeom prst="rect">
            <a:avLst/>
          </a:prstGeom>
          <a:noFill/>
        </p:spPr>
        <p:txBody>
          <a:bodyPr wrap="square" rtlCol="0">
            <a:spAutoFit/>
          </a:bodyPr>
          <a:lstStyle/>
          <a:p>
            <a:r>
              <a:rPr lang="en-US" b="1" dirty="0">
                <a:latin typeface="Aptos" panose="020B0004020202020204" pitchFamily="34" charset="0"/>
              </a:rPr>
              <a:t>OECD Global Plastic Outlook (2022)</a:t>
            </a:r>
            <a:r>
              <a:rPr lang="en-US" dirty="0">
                <a:latin typeface="Aptos" panose="020B0004020202020204" pitchFamily="34" charset="0"/>
              </a:rPr>
              <a:t> </a:t>
            </a:r>
          </a:p>
          <a:p>
            <a:r>
              <a:rPr lang="en-US" u="sng" dirty="0">
                <a:latin typeface="Aptos" panose="020B0004020202020204" pitchFamily="34" charset="0"/>
                <a:hlinkClick r:id="rId3"/>
              </a:rPr>
              <a:t>https://www.oecd.org/en/publications/global-plastics-outlook_aa1edf33-en.html</a:t>
            </a:r>
            <a:r>
              <a:rPr lang="en-US" dirty="0">
                <a:latin typeface="Aptos" panose="020B0004020202020204" pitchFamily="34" charset="0"/>
              </a:rPr>
              <a:t>  </a:t>
            </a:r>
          </a:p>
          <a:p>
            <a:pPr algn="l"/>
            <a:endParaRPr lang="en-GB" dirty="0">
              <a:latin typeface="Aptos" panose="020B0004020202020204" pitchFamily="34" charset="0"/>
            </a:endParaRPr>
          </a:p>
        </p:txBody>
      </p:sp>
    </p:spTree>
    <p:extLst>
      <p:ext uri="{BB962C8B-B14F-4D97-AF65-F5344CB8AC3E}">
        <p14:creationId xmlns:p14="http://schemas.microsoft.com/office/powerpoint/2010/main" val="3037978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02385-1C1B-05FF-C29A-3E2EEFB58712}"/>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0B554580-5F95-E6DC-BA3D-2EDA3AD0EF59}"/>
              </a:ext>
            </a:extLst>
          </p:cNvPr>
          <p:cNvSpPr>
            <a:spLocks noGrp="1"/>
          </p:cNvSpPr>
          <p:nvPr>
            <p:ph type="title"/>
          </p:nvPr>
        </p:nvSpPr>
        <p:spPr>
          <a:xfrm>
            <a:off x="234106" y="67223"/>
            <a:ext cx="8999900" cy="518899"/>
          </a:xfrm>
        </p:spPr>
        <p:txBody>
          <a:bodyPr/>
          <a:lstStyle/>
          <a:p>
            <a:r>
              <a:rPr lang="en-GB" sz="3200" dirty="0">
                <a:latin typeface="Aptos" panose="020B0004020202020204" pitchFamily="34" charset="0"/>
              </a:rPr>
              <a:t>Flows</a:t>
            </a:r>
          </a:p>
        </p:txBody>
      </p:sp>
      <p:pic>
        <p:nvPicPr>
          <p:cNvPr id="3076" name="Picture 4" descr="Picture">
            <a:extLst>
              <a:ext uri="{FF2B5EF4-FFF2-40B4-BE49-F238E27FC236}">
                <a16:creationId xmlns:a16="http://schemas.microsoft.com/office/drawing/2014/main" id="{46ACB199-818F-B9F3-17D4-1BCF338B5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023" y="3297716"/>
            <a:ext cx="3483724" cy="200662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Picture">
            <a:extLst>
              <a:ext uri="{FF2B5EF4-FFF2-40B4-BE49-F238E27FC236}">
                <a16:creationId xmlns:a16="http://schemas.microsoft.com/office/drawing/2014/main" id="{A47E373A-8C21-D5FD-7F3F-D43D92700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1825" y="1806899"/>
            <a:ext cx="7627007" cy="47143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DEA9408-BAFA-1050-B472-BC0DFEF87414}"/>
              </a:ext>
            </a:extLst>
          </p:cNvPr>
          <p:cNvSpPr txBox="1"/>
          <p:nvPr/>
        </p:nvSpPr>
        <p:spPr>
          <a:xfrm>
            <a:off x="141023" y="649123"/>
            <a:ext cx="11828309" cy="1015663"/>
          </a:xfrm>
          <a:prstGeom prst="rect">
            <a:avLst/>
          </a:prstGeom>
          <a:noFill/>
        </p:spPr>
        <p:txBody>
          <a:bodyPr wrap="square" rtlCol="0">
            <a:spAutoFit/>
          </a:bodyPr>
          <a:lstStyle/>
          <a:p>
            <a:r>
              <a:rPr lang="en-US" sz="1200" b="1" dirty="0">
                <a:latin typeface="Aptos" panose="020B0004020202020204" pitchFamily="34" charset="0"/>
              </a:rPr>
              <a:t>Mapping Global Flows of Chemicals: From Fossil Fuel Feedstocks to Chemical Products</a:t>
            </a:r>
            <a:r>
              <a:rPr lang="en-US" sz="1200" i="1" dirty="0">
                <a:latin typeface="Aptos" panose="020B0004020202020204" pitchFamily="34" charset="0"/>
              </a:rPr>
              <a:t> </a:t>
            </a:r>
          </a:p>
          <a:p>
            <a:r>
              <a:rPr lang="en-US" sz="1200" dirty="0">
                <a:latin typeface="Aptos" panose="020B0004020202020204" pitchFamily="34" charset="0"/>
              </a:rPr>
              <a:t>Peter G. Levi and Jonathan M. Cullen </a:t>
            </a:r>
            <a:r>
              <a:rPr lang="en-US" sz="1200" i="1" dirty="0">
                <a:latin typeface="Aptos" panose="020B0004020202020204" pitchFamily="34" charset="0"/>
              </a:rPr>
              <a:t>Environmental Science &amp; Technology</a:t>
            </a:r>
            <a:r>
              <a:rPr lang="en-US" sz="1200" dirty="0">
                <a:latin typeface="Aptos" panose="020B0004020202020204" pitchFamily="34" charset="0"/>
              </a:rPr>
              <a:t> </a:t>
            </a:r>
            <a:r>
              <a:rPr lang="en-US" sz="1200" b="1" dirty="0">
                <a:latin typeface="Aptos" panose="020B0004020202020204" pitchFamily="34" charset="0"/>
              </a:rPr>
              <a:t>2018</a:t>
            </a:r>
            <a:r>
              <a:rPr lang="en-US" sz="1200" dirty="0">
                <a:latin typeface="Aptos" panose="020B0004020202020204" pitchFamily="34" charset="0"/>
              </a:rPr>
              <a:t> </a:t>
            </a:r>
            <a:r>
              <a:rPr lang="en-US" sz="1200" i="1" dirty="0">
                <a:latin typeface="Aptos" panose="020B0004020202020204" pitchFamily="34" charset="0"/>
              </a:rPr>
              <a:t>52</a:t>
            </a:r>
            <a:r>
              <a:rPr lang="en-US" sz="1200" dirty="0">
                <a:latin typeface="Aptos" panose="020B0004020202020204" pitchFamily="34" charset="0"/>
              </a:rPr>
              <a:t> (4), 1725-1734 </a:t>
            </a:r>
          </a:p>
          <a:p>
            <a:r>
              <a:rPr lang="en-US" sz="1200" dirty="0">
                <a:latin typeface="Aptos" panose="020B0004020202020204" pitchFamily="34" charset="0"/>
              </a:rPr>
              <a:t>DOI: 10.1021/acs.est.7b04573 </a:t>
            </a:r>
          </a:p>
          <a:p>
            <a:r>
              <a:rPr lang="en-US" sz="1200" dirty="0">
                <a:latin typeface="Aptos" panose="020B0004020202020204" pitchFamily="34" charset="0"/>
              </a:rPr>
              <a:t> </a:t>
            </a:r>
          </a:p>
          <a:p>
            <a:r>
              <a:rPr lang="en-US" sz="1200" dirty="0">
                <a:latin typeface="Aptos" panose="020B0004020202020204" pitchFamily="34" charset="0"/>
              </a:rPr>
              <a:t>Sankey diagram depicting the passage of feedstock through the chemical sector: from fossil fuel feedstocks to chemical products.</a:t>
            </a:r>
          </a:p>
        </p:txBody>
      </p:sp>
    </p:spTree>
    <p:extLst>
      <p:ext uri="{BB962C8B-B14F-4D97-AF65-F5344CB8AC3E}">
        <p14:creationId xmlns:p14="http://schemas.microsoft.com/office/powerpoint/2010/main" val="5379182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2E02E-DB3D-A782-604F-5C3C211823AE}"/>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587B28A1-227C-3F00-22E4-87A4B49B4730}"/>
              </a:ext>
            </a:extLst>
          </p:cNvPr>
          <p:cNvSpPr>
            <a:spLocks noGrp="1"/>
          </p:cNvSpPr>
          <p:nvPr>
            <p:ph type="title"/>
          </p:nvPr>
        </p:nvSpPr>
        <p:spPr>
          <a:xfrm>
            <a:off x="234106" y="67223"/>
            <a:ext cx="8999900" cy="518899"/>
          </a:xfrm>
        </p:spPr>
        <p:txBody>
          <a:bodyPr/>
          <a:lstStyle/>
          <a:p>
            <a:r>
              <a:rPr lang="en-GB" sz="3200" dirty="0">
                <a:latin typeface="Aptos" panose="020B0004020202020204" pitchFamily="34" charset="0"/>
              </a:rPr>
              <a:t>Flows</a:t>
            </a:r>
          </a:p>
        </p:txBody>
      </p:sp>
      <p:pic>
        <p:nvPicPr>
          <p:cNvPr id="3074" name="Picture 2" descr="Picture">
            <a:extLst>
              <a:ext uri="{FF2B5EF4-FFF2-40B4-BE49-F238E27FC236}">
                <a16:creationId xmlns:a16="http://schemas.microsoft.com/office/drawing/2014/main" id="{BC2FA3B3-E59C-4866-B193-6E0CDFCF36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239" y="586122"/>
            <a:ext cx="9578974" cy="6160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100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FD025E-0222-3BA2-C754-08194B9F596F}"/>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104CCA53-BAE5-A532-F3DA-CE192C5D7F58}"/>
              </a:ext>
            </a:extLst>
          </p:cNvPr>
          <p:cNvSpPr>
            <a:spLocks noGrp="1"/>
          </p:cNvSpPr>
          <p:nvPr>
            <p:ph type="title"/>
          </p:nvPr>
        </p:nvSpPr>
        <p:spPr>
          <a:xfrm>
            <a:off x="234106" y="67223"/>
            <a:ext cx="8999900" cy="518899"/>
          </a:xfrm>
        </p:spPr>
        <p:txBody>
          <a:bodyPr/>
          <a:lstStyle/>
          <a:p>
            <a:r>
              <a:rPr lang="en-GB" sz="3200" dirty="0">
                <a:latin typeface="Aptos" panose="020B0004020202020204" pitchFamily="34" charset="0"/>
              </a:rPr>
              <a:t>Flows and Space</a:t>
            </a:r>
          </a:p>
        </p:txBody>
      </p:sp>
      <p:pic>
        <p:nvPicPr>
          <p:cNvPr id="9218" name="Picture 2" descr="Picture">
            <a:extLst>
              <a:ext uri="{FF2B5EF4-FFF2-40B4-BE49-F238E27FC236}">
                <a16:creationId xmlns:a16="http://schemas.microsoft.com/office/drawing/2014/main" id="{5F00106F-8B70-A5BD-72D5-7815525E58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4473" y="1398858"/>
            <a:ext cx="8999900" cy="515707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C4A8751-89DF-D8E1-9B4F-040619C5075D}"/>
              </a:ext>
            </a:extLst>
          </p:cNvPr>
          <p:cNvSpPr txBox="1"/>
          <p:nvPr/>
        </p:nvSpPr>
        <p:spPr>
          <a:xfrm>
            <a:off x="234105" y="630030"/>
            <a:ext cx="11724275" cy="646331"/>
          </a:xfrm>
          <a:prstGeom prst="rect">
            <a:avLst/>
          </a:prstGeom>
          <a:noFill/>
        </p:spPr>
        <p:txBody>
          <a:bodyPr wrap="square" rtlCol="0">
            <a:spAutoFit/>
          </a:bodyPr>
          <a:lstStyle/>
          <a:p>
            <a:r>
              <a:rPr lang="en-US" sz="1200" b="1" dirty="0">
                <a:latin typeface="Aptos" panose="020B0004020202020204" pitchFamily="34" charset="0"/>
              </a:rPr>
              <a:t>UNEP’s Global Chemical Outlook II, 2019</a:t>
            </a:r>
            <a:r>
              <a:rPr lang="en-US" sz="1200" dirty="0">
                <a:latin typeface="Aptos" panose="020B0004020202020204" pitchFamily="34" charset="0"/>
              </a:rPr>
              <a:t> </a:t>
            </a:r>
          </a:p>
          <a:p>
            <a:r>
              <a:rPr lang="en-US" sz="1200" u="sng" dirty="0">
                <a:latin typeface="Aptos" panose="020B0004020202020204" pitchFamily="34" charset="0"/>
                <a:hlinkClick r:id="rId3"/>
              </a:rPr>
              <a:t>https://www.unep.org/topics/chemicals-and-pollution-action/chemicals-management/global-chemicals-outlook</a:t>
            </a:r>
            <a:r>
              <a:rPr lang="en-US" sz="1200" dirty="0">
                <a:latin typeface="Aptos" panose="020B0004020202020204" pitchFamily="34" charset="0"/>
              </a:rPr>
              <a:t> </a:t>
            </a:r>
          </a:p>
          <a:p>
            <a:pPr algn="l"/>
            <a:endParaRPr lang="en-GB" sz="1200" dirty="0">
              <a:latin typeface="Aptos" panose="020B0004020202020204" pitchFamily="34" charset="0"/>
            </a:endParaRPr>
          </a:p>
        </p:txBody>
      </p:sp>
    </p:spTree>
    <p:extLst>
      <p:ext uri="{BB962C8B-B14F-4D97-AF65-F5344CB8AC3E}">
        <p14:creationId xmlns:p14="http://schemas.microsoft.com/office/powerpoint/2010/main" val="9753249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descr="Heading"/>
          <p:cNvSpPr>
            <a:spLocks noGrp="1"/>
          </p:cNvSpPr>
          <p:nvPr>
            <p:ph type="title"/>
          </p:nvPr>
        </p:nvSpPr>
        <p:spPr>
          <a:xfrm>
            <a:off x="275853" y="30478"/>
            <a:ext cx="8999900" cy="457576"/>
          </a:xfrm>
        </p:spPr>
        <p:txBody>
          <a:bodyPr/>
          <a:lstStyle/>
          <a:p>
            <a:r>
              <a:rPr lang="en-GB" sz="3200" dirty="0">
                <a:latin typeface="Aptos" panose="020B0004020202020204" pitchFamily="34" charset="0"/>
              </a:rPr>
              <a:t>Flows, Time, </a:t>
            </a:r>
            <a:r>
              <a:rPr lang="en-GB" sz="3200" dirty="0" err="1">
                <a:latin typeface="Aptos" panose="020B0004020202020204" pitchFamily="34" charset="0"/>
              </a:rPr>
              <a:t>Interscalar</a:t>
            </a:r>
            <a:endParaRPr lang="en-GB" sz="3200" dirty="0">
              <a:latin typeface="Aptos" panose="020B0004020202020204" pitchFamily="34" charset="0"/>
            </a:endParaRPr>
          </a:p>
        </p:txBody>
      </p:sp>
      <p:sp>
        <p:nvSpPr>
          <p:cNvPr id="12" name="Text Placeholder 11" descr="Text"/>
          <p:cNvSpPr>
            <a:spLocks noGrp="1"/>
          </p:cNvSpPr>
          <p:nvPr>
            <p:ph type="body" sz="quarter" idx="13"/>
          </p:nvPr>
        </p:nvSpPr>
        <p:spPr>
          <a:xfrm>
            <a:off x="418291" y="943466"/>
            <a:ext cx="5399088" cy="3600000"/>
          </a:xfrm>
        </p:spPr>
        <p:txBody>
          <a:bodyPr/>
          <a:lstStyle/>
          <a:p>
            <a:pPr marL="0" indent="0">
              <a:buNone/>
            </a:pPr>
            <a:r>
              <a:rPr lang="en-GB" sz="1600" dirty="0" err="1"/>
              <a:t>Panarchy</a:t>
            </a:r>
            <a:r>
              <a:rPr lang="en-GB" sz="1600" dirty="0"/>
              <a:t> and the adaptive cycle</a:t>
            </a:r>
          </a:p>
        </p:txBody>
      </p:sp>
      <p:pic>
        <p:nvPicPr>
          <p:cNvPr id="3" name="Picture 2" descr="A diagram of a diagram of a number of different ways&#10;&#10;AI-generated content may be incorrect.">
            <a:extLst>
              <a:ext uri="{FF2B5EF4-FFF2-40B4-BE49-F238E27FC236}">
                <a16:creationId xmlns:a16="http://schemas.microsoft.com/office/drawing/2014/main" id="{7919226C-D21C-B09B-2D81-9AEF039EBD7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178947" y="943467"/>
            <a:ext cx="6161435" cy="5283430"/>
          </a:xfrm>
          <a:prstGeom prst="rect">
            <a:avLst/>
          </a:prstGeom>
        </p:spPr>
      </p:pic>
      <p:sp>
        <p:nvSpPr>
          <p:cNvPr id="4" name="TextBox 3">
            <a:extLst>
              <a:ext uri="{FF2B5EF4-FFF2-40B4-BE49-F238E27FC236}">
                <a16:creationId xmlns:a16="http://schemas.microsoft.com/office/drawing/2014/main" id="{082C1307-2137-7CBF-03B2-0D9E4A42AD74}"/>
              </a:ext>
            </a:extLst>
          </p:cNvPr>
          <p:cNvSpPr txBox="1"/>
          <p:nvPr/>
        </p:nvSpPr>
        <p:spPr>
          <a:xfrm>
            <a:off x="3464294" y="6377833"/>
            <a:ext cx="3536756" cy="230832"/>
          </a:xfrm>
          <a:prstGeom prst="rect">
            <a:avLst/>
          </a:prstGeom>
          <a:noFill/>
        </p:spPr>
        <p:txBody>
          <a:bodyPr wrap="square" rtlCol="0">
            <a:spAutoFit/>
          </a:bodyPr>
          <a:lstStyle/>
          <a:p>
            <a:r>
              <a:rPr lang="en-GB" sz="900" dirty="0">
                <a:hlinkClick r:id="rId3" tooltip="https://www.laetusinpraesens.org/musings/flowers.php"/>
              </a:rPr>
              <a:t>This Photo</a:t>
            </a:r>
            <a:r>
              <a:rPr lang="en-GB" sz="900" dirty="0"/>
              <a:t> by Unknown Author is licensed under </a:t>
            </a:r>
            <a:r>
              <a:rPr lang="en-GB" sz="900" dirty="0">
                <a:hlinkClick r:id="rId4" tooltip="https://creativecommons.org/licenses/by-nc/3.0/"/>
              </a:rPr>
              <a:t>CC BY-NC</a:t>
            </a:r>
            <a:endParaRPr lang="en-GB" sz="900" dirty="0"/>
          </a:p>
        </p:txBody>
      </p:sp>
    </p:spTree>
    <p:extLst>
      <p:ext uri="{BB962C8B-B14F-4D97-AF65-F5344CB8AC3E}">
        <p14:creationId xmlns:p14="http://schemas.microsoft.com/office/powerpoint/2010/main" val="242822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E01D9-D674-225D-8DDF-529F0DD25E40}"/>
              </a:ext>
            </a:extLst>
          </p:cNvPr>
          <p:cNvSpPr>
            <a:spLocks noGrp="1"/>
          </p:cNvSpPr>
          <p:nvPr>
            <p:ph type="title"/>
          </p:nvPr>
        </p:nvSpPr>
        <p:spPr>
          <a:xfrm>
            <a:off x="202926" y="19258"/>
            <a:ext cx="8999900" cy="541724"/>
          </a:xfrm>
        </p:spPr>
        <p:txBody>
          <a:bodyPr/>
          <a:lstStyle/>
          <a:p>
            <a:r>
              <a:rPr lang="en-GB" sz="3200" dirty="0"/>
              <a:t>Dimensions</a:t>
            </a:r>
          </a:p>
        </p:txBody>
      </p:sp>
      <p:sp>
        <p:nvSpPr>
          <p:cNvPr id="3" name="Text Placeholder 2">
            <a:extLst>
              <a:ext uri="{FF2B5EF4-FFF2-40B4-BE49-F238E27FC236}">
                <a16:creationId xmlns:a16="http://schemas.microsoft.com/office/drawing/2014/main" id="{7517477B-0312-29AE-A84E-7A25A50A9948}"/>
              </a:ext>
            </a:extLst>
          </p:cNvPr>
          <p:cNvSpPr>
            <a:spLocks noGrp="1"/>
          </p:cNvSpPr>
          <p:nvPr>
            <p:ph type="body" sz="quarter" idx="13"/>
          </p:nvPr>
        </p:nvSpPr>
        <p:spPr>
          <a:xfrm>
            <a:off x="399269" y="745884"/>
            <a:ext cx="10439064" cy="813645"/>
          </a:xfrm>
        </p:spPr>
        <p:txBody>
          <a:bodyPr/>
          <a:lstStyle/>
          <a:p>
            <a:r>
              <a:rPr lang="en-US" sz="2000" dirty="0">
                <a:latin typeface="Aptos" panose="020B0004020202020204" pitchFamily="34" charset="0"/>
              </a:rPr>
              <a:t>Time, space, knowledge, flows  </a:t>
            </a:r>
          </a:p>
          <a:p>
            <a:r>
              <a:rPr lang="en-US" sz="2000" dirty="0">
                <a:latin typeface="Aptos" panose="020B0004020202020204" pitchFamily="34" charset="0"/>
              </a:rPr>
              <a:t>Accumulation, </a:t>
            </a:r>
            <a:r>
              <a:rPr lang="en-US" sz="2000" dirty="0" err="1">
                <a:latin typeface="Aptos" panose="020B0004020202020204" pitchFamily="34" charset="0"/>
              </a:rPr>
              <a:t>interscalar</a:t>
            </a:r>
            <a:r>
              <a:rPr lang="en-US" sz="2000" dirty="0">
                <a:latin typeface="Aptos" panose="020B0004020202020204" pitchFamily="34" charset="0"/>
              </a:rPr>
              <a:t>, sensing</a:t>
            </a:r>
          </a:p>
          <a:p>
            <a:r>
              <a:rPr lang="en-US" sz="2000" dirty="0">
                <a:latin typeface="Aptos" panose="020B0004020202020204" pitchFamily="34" charset="0"/>
              </a:rPr>
              <a:t>What? And Who?</a:t>
            </a:r>
          </a:p>
        </p:txBody>
      </p:sp>
      <p:pic>
        <p:nvPicPr>
          <p:cNvPr id="5" name="Picture 4" descr="A cloud with words in it&#10;&#10;AI-generated content may be incorrect.">
            <a:extLst>
              <a:ext uri="{FF2B5EF4-FFF2-40B4-BE49-F238E27FC236}">
                <a16:creationId xmlns:a16="http://schemas.microsoft.com/office/drawing/2014/main" id="{3004B493-E1C4-6047-52C7-C9470D41C6C3}"/>
              </a:ext>
            </a:extLst>
          </p:cNvPr>
          <p:cNvPicPr>
            <a:picLocks noChangeAspect="1"/>
          </p:cNvPicPr>
          <p:nvPr/>
        </p:nvPicPr>
        <p:blipFill>
          <a:blip r:embed="rId2"/>
          <a:stretch>
            <a:fillRect/>
          </a:stretch>
        </p:blipFill>
        <p:spPr>
          <a:xfrm>
            <a:off x="4613606" y="290120"/>
            <a:ext cx="6858000" cy="6858000"/>
          </a:xfrm>
          <a:prstGeom prst="rect">
            <a:avLst/>
          </a:prstGeom>
        </p:spPr>
      </p:pic>
    </p:spTree>
    <p:extLst>
      <p:ext uri="{BB962C8B-B14F-4D97-AF65-F5344CB8AC3E}">
        <p14:creationId xmlns:p14="http://schemas.microsoft.com/office/powerpoint/2010/main" val="1605019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0CD757-4758-19DF-2CD0-915A7F43B3C0}"/>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97A57711-46E7-0D18-53BC-A298EF89AE04}"/>
              </a:ext>
            </a:extLst>
          </p:cNvPr>
          <p:cNvSpPr>
            <a:spLocks noGrp="1"/>
          </p:cNvSpPr>
          <p:nvPr>
            <p:ph type="title"/>
          </p:nvPr>
        </p:nvSpPr>
        <p:spPr>
          <a:xfrm>
            <a:off x="272435" y="51765"/>
            <a:ext cx="8999900" cy="518899"/>
          </a:xfrm>
        </p:spPr>
        <p:txBody>
          <a:bodyPr/>
          <a:lstStyle/>
          <a:p>
            <a:r>
              <a:rPr lang="en-GB" sz="3200" dirty="0">
                <a:latin typeface="Aptos" panose="020B0004020202020204" pitchFamily="34" charset="0"/>
              </a:rPr>
              <a:t>Chemical Universe(s)</a:t>
            </a:r>
          </a:p>
        </p:txBody>
      </p:sp>
      <p:sp>
        <p:nvSpPr>
          <p:cNvPr id="3" name="TextBox 2">
            <a:extLst>
              <a:ext uri="{FF2B5EF4-FFF2-40B4-BE49-F238E27FC236}">
                <a16:creationId xmlns:a16="http://schemas.microsoft.com/office/drawing/2014/main" id="{CD416941-90BB-F90F-6000-62459D25B49D}"/>
              </a:ext>
            </a:extLst>
          </p:cNvPr>
          <p:cNvSpPr txBox="1"/>
          <p:nvPr/>
        </p:nvSpPr>
        <p:spPr>
          <a:xfrm>
            <a:off x="203358" y="635795"/>
            <a:ext cx="11927645" cy="1077218"/>
          </a:xfrm>
          <a:prstGeom prst="rect">
            <a:avLst/>
          </a:prstGeom>
          <a:noFill/>
        </p:spPr>
        <p:txBody>
          <a:bodyPr wrap="square">
            <a:spAutoFit/>
          </a:bodyPr>
          <a:lstStyle/>
          <a:p>
            <a:r>
              <a:rPr lang="en-GB" sz="1600" b="1" dirty="0"/>
              <a:t>Toward a Global Understanding of Chemical Pollution: A First Comprehensive Analysis of National and Regional Chemical Inventories</a:t>
            </a:r>
            <a:r>
              <a:rPr lang="en-GB" sz="1600" i="1" dirty="0"/>
              <a:t> </a:t>
            </a:r>
          </a:p>
          <a:p>
            <a:r>
              <a:rPr lang="en-GB" sz="1600" dirty="0" err="1"/>
              <a:t>Zhanyun</a:t>
            </a:r>
            <a:r>
              <a:rPr lang="en-GB" sz="1600" dirty="0"/>
              <a:t> Wang, Glen W. Walker, Derek C. G. Muir, and </a:t>
            </a:r>
            <a:r>
              <a:rPr lang="en-GB" sz="1600" dirty="0" err="1"/>
              <a:t>Kakuko</a:t>
            </a:r>
            <a:r>
              <a:rPr lang="en-GB" sz="1600" dirty="0"/>
              <a:t> Nagatani-Yoshida </a:t>
            </a:r>
          </a:p>
          <a:p>
            <a:r>
              <a:rPr lang="en-GB" sz="1600" i="1" dirty="0"/>
              <a:t>Environmental Science &amp; Technology</a:t>
            </a:r>
            <a:r>
              <a:rPr lang="en-GB" sz="1600" dirty="0"/>
              <a:t> </a:t>
            </a:r>
            <a:r>
              <a:rPr lang="en-GB" sz="1600" b="1" dirty="0"/>
              <a:t>2020</a:t>
            </a:r>
            <a:r>
              <a:rPr lang="en-GB" sz="1600" dirty="0"/>
              <a:t> </a:t>
            </a:r>
            <a:r>
              <a:rPr lang="en-GB" sz="1600" i="1" dirty="0"/>
              <a:t>54</a:t>
            </a:r>
            <a:r>
              <a:rPr lang="en-GB" sz="1600" dirty="0"/>
              <a:t> (5), 2575-2584, DOI: 10.1021/acs.est.9b06379 </a:t>
            </a:r>
          </a:p>
        </p:txBody>
      </p:sp>
      <p:pic>
        <p:nvPicPr>
          <p:cNvPr id="6148" name="Picture 4" descr="Picture">
            <a:extLst>
              <a:ext uri="{FF2B5EF4-FFF2-40B4-BE49-F238E27FC236}">
                <a16:creationId xmlns:a16="http://schemas.microsoft.com/office/drawing/2014/main" id="{3DBEBDB9-2E33-2843-2018-12D2C4BBD1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08" y="1879089"/>
            <a:ext cx="10489223" cy="4833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3045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971AA-50BC-2F13-BA8B-29E2C679B1B2}"/>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E6B84509-DB1C-36CD-FE70-217EEB0BFD82}"/>
              </a:ext>
            </a:extLst>
          </p:cNvPr>
          <p:cNvSpPr>
            <a:spLocks noGrp="1"/>
          </p:cNvSpPr>
          <p:nvPr>
            <p:ph type="title"/>
          </p:nvPr>
        </p:nvSpPr>
        <p:spPr>
          <a:xfrm>
            <a:off x="272435" y="51765"/>
            <a:ext cx="8999900" cy="518899"/>
          </a:xfrm>
        </p:spPr>
        <p:txBody>
          <a:bodyPr/>
          <a:lstStyle/>
          <a:p>
            <a:r>
              <a:rPr lang="en-GB" sz="3200" dirty="0">
                <a:latin typeface="Aptos" panose="020B0004020202020204" pitchFamily="34" charset="0"/>
              </a:rPr>
              <a:t>Chemical Universe(s)</a:t>
            </a:r>
          </a:p>
        </p:txBody>
      </p:sp>
      <p:sp>
        <p:nvSpPr>
          <p:cNvPr id="3" name="TextBox 2">
            <a:extLst>
              <a:ext uri="{FF2B5EF4-FFF2-40B4-BE49-F238E27FC236}">
                <a16:creationId xmlns:a16="http://schemas.microsoft.com/office/drawing/2014/main" id="{23136B4B-4DA5-523D-EF87-83FFA8C90F9C}"/>
              </a:ext>
            </a:extLst>
          </p:cNvPr>
          <p:cNvSpPr txBox="1"/>
          <p:nvPr/>
        </p:nvSpPr>
        <p:spPr>
          <a:xfrm>
            <a:off x="203358" y="635795"/>
            <a:ext cx="11927645" cy="369332"/>
          </a:xfrm>
          <a:prstGeom prst="rect">
            <a:avLst/>
          </a:prstGeom>
          <a:noFill/>
        </p:spPr>
        <p:txBody>
          <a:bodyPr wrap="square">
            <a:spAutoFit/>
          </a:bodyPr>
          <a:lstStyle/>
          <a:p>
            <a:r>
              <a:rPr lang="en-GB" b="1" dirty="0"/>
              <a:t>Plastic Chemicals</a:t>
            </a:r>
            <a:r>
              <a:rPr lang="en-GB" dirty="0"/>
              <a:t>: </a:t>
            </a:r>
            <a:r>
              <a:rPr lang="en-GB" u="sng" dirty="0">
                <a:hlinkClick r:id="rId2"/>
              </a:rPr>
              <a:t>https://plastchem-project.org/</a:t>
            </a:r>
            <a:endParaRPr lang="en-GB" dirty="0">
              <a:latin typeface="Aptos" panose="020B0004020202020204" pitchFamily="34" charset="0"/>
            </a:endParaRPr>
          </a:p>
        </p:txBody>
      </p:sp>
      <p:pic>
        <p:nvPicPr>
          <p:cNvPr id="6146" name="Picture 2" descr="Picture">
            <a:extLst>
              <a:ext uri="{FF2B5EF4-FFF2-40B4-BE49-F238E27FC236}">
                <a16:creationId xmlns:a16="http://schemas.microsoft.com/office/drawing/2014/main" id="{2BB98F3F-8CA8-D566-6F86-0051620884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435" y="1329677"/>
            <a:ext cx="11589398" cy="5257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839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ACBDC-1420-8A41-867D-F7F377B9E9D9}"/>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9CC2400A-7942-426F-9BA9-5DD602C09B16}"/>
              </a:ext>
            </a:extLst>
          </p:cNvPr>
          <p:cNvSpPr>
            <a:spLocks noGrp="1"/>
          </p:cNvSpPr>
          <p:nvPr>
            <p:ph type="title"/>
          </p:nvPr>
        </p:nvSpPr>
        <p:spPr>
          <a:xfrm>
            <a:off x="272435" y="51765"/>
            <a:ext cx="8999900" cy="518899"/>
          </a:xfrm>
        </p:spPr>
        <p:txBody>
          <a:bodyPr/>
          <a:lstStyle/>
          <a:p>
            <a:r>
              <a:rPr lang="en-GB" sz="3200" dirty="0">
                <a:latin typeface="Aptos" panose="020B0004020202020204" pitchFamily="34" charset="0"/>
              </a:rPr>
              <a:t>Chemical Universe(s)</a:t>
            </a:r>
          </a:p>
        </p:txBody>
      </p:sp>
      <p:pic>
        <p:nvPicPr>
          <p:cNvPr id="5" name="Picture 4">
            <a:extLst>
              <a:ext uri="{FF2B5EF4-FFF2-40B4-BE49-F238E27FC236}">
                <a16:creationId xmlns:a16="http://schemas.microsoft.com/office/drawing/2014/main" id="{34540FF5-E871-6E2F-7817-F930768EF9CD}"/>
              </a:ext>
            </a:extLst>
          </p:cNvPr>
          <p:cNvPicPr>
            <a:picLocks noChangeAspect="1"/>
          </p:cNvPicPr>
          <p:nvPr/>
        </p:nvPicPr>
        <p:blipFill>
          <a:blip r:embed="rId2"/>
          <a:stretch>
            <a:fillRect/>
          </a:stretch>
        </p:blipFill>
        <p:spPr>
          <a:xfrm>
            <a:off x="1717179" y="1444456"/>
            <a:ext cx="7783011" cy="5020376"/>
          </a:xfrm>
          <a:prstGeom prst="rect">
            <a:avLst/>
          </a:prstGeom>
        </p:spPr>
      </p:pic>
      <p:sp>
        <p:nvSpPr>
          <p:cNvPr id="6" name="TextBox 5">
            <a:extLst>
              <a:ext uri="{FF2B5EF4-FFF2-40B4-BE49-F238E27FC236}">
                <a16:creationId xmlns:a16="http://schemas.microsoft.com/office/drawing/2014/main" id="{8CC4149D-8B2D-EEE6-6F50-3DB43006C1FE}"/>
              </a:ext>
            </a:extLst>
          </p:cNvPr>
          <p:cNvSpPr txBox="1"/>
          <p:nvPr/>
        </p:nvSpPr>
        <p:spPr>
          <a:xfrm>
            <a:off x="272435" y="684432"/>
            <a:ext cx="11093260" cy="369332"/>
          </a:xfrm>
          <a:prstGeom prst="rect">
            <a:avLst/>
          </a:prstGeom>
          <a:noFill/>
        </p:spPr>
        <p:txBody>
          <a:bodyPr wrap="square" rtlCol="0">
            <a:spAutoFit/>
          </a:bodyPr>
          <a:lstStyle/>
          <a:p>
            <a:r>
              <a:rPr lang="en-GB" dirty="0">
                <a:latin typeface="Aptos" panose="020B0004020202020204" pitchFamily="34" charset="0"/>
              </a:rPr>
              <a:t>ECHA’s Universe of Registered Substances </a:t>
            </a:r>
            <a:r>
              <a:rPr lang="en-GB" dirty="0">
                <a:latin typeface="Aptos" panose="020B0004020202020204" pitchFamily="34" charset="0"/>
                <a:hlinkClick r:id="rId3"/>
              </a:rPr>
              <a:t>https://echa.europa.eu/universe-of-registered-substances</a:t>
            </a:r>
            <a:r>
              <a:rPr lang="en-GB" dirty="0">
                <a:latin typeface="Aptos" panose="020B0004020202020204" pitchFamily="34" charset="0"/>
              </a:rPr>
              <a:t> </a:t>
            </a:r>
          </a:p>
        </p:txBody>
      </p:sp>
    </p:spTree>
    <p:extLst>
      <p:ext uri="{BB962C8B-B14F-4D97-AF65-F5344CB8AC3E}">
        <p14:creationId xmlns:p14="http://schemas.microsoft.com/office/powerpoint/2010/main" val="3279833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91C1D8-0D80-17A8-72BA-ED413E7BD74E}"/>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D3727F47-38A6-3B94-DA72-AA99691F3136}"/>
              </a:ext>
            </a:extLst>
          </p:cNvPr>
          <p:cNvSpPr>
            <a:spLocks noGrp="1"/>
          </p:cNvSpPr>
          <p:nvPr>
            <p:ph type="title"/>
          </p:nvPr>
        </p:nvSpPr>
        <p:spPr>
          <a:xfrm>
            <a:off x="310763" y="80746"/>
            <a:ext cx="8999900" cy="518899"/>
          </a:xfrm>
        </p:spPr>
        <p:txBody>
          <a:bodyPr/>
          <a:lstStyle/>
          <a:p>
            <a:r>
              <a:rPr lang="en-GB" sz="3200" dirty="0">
                <a:latin typeface="Aptos" panose="020B0004020202020204" pitchFamily="34" charset="0"/>
              </a:rPr>
              <a:t>Knowledge(s) (and Time)</a:t>
            </a:r>
          </a:p>
        </p:txBody>
      </p:sp>
      <p:pic>
        <p:nvPicPr>
          <p:cNvPr id="8194" name="Picture 2" descr="Picture">
            <a:extLst>
              <a:ext uri="{FF2B5EF4-FFF2-40B4-BE49-F238E27FC236}">
                <a16:creationId xmlns:a16="http://schemas.microsoft.com/office/drawing/2014/main" id="{4C6247EB-B094-57AB-E785-2ED0DBD6D6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458" y="1318437"/>
            <a:ext cx="10714703" cy="532386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Picture">
            <a:extLst>
              <a:ext uri="{FF2B5EF4-FFF2-40B4-BE49-F238E27FC236}">
                <a16:creationId xmlns:a16="http://schemas.microsoft.com/office/drawing/2014/main" id="{D047B9A2-B71F-90F7-E136-DD008FF245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362" y="1407532"/>
            <a:ext cx="12192000" cy="6057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8E9D0D5-ADF8-293E-652E-BB31C19BA5EB}"/>
              </a:ext>
            </a:extLst>
          </p:cNvPr>
          <p:cNvSpPr txBox="1"/>
          <p:nvPr/>
        </p:nvSpPr>
        <p:spPr>
          <a:xfrm>
            <a:off x="310763" y="640482"/>
            <a:ext cx="8999900" cy="923330"/>
          </a:xfrm>
          <a:prstGeom prst="rect">
            <a:avLst/>
          </a:prstGeom>
          <a:noFill/>
        </p:spPr>
        <p:txBody>
          <a:bodyPr wrap="square" rtlCol="0">
            <a:spAutoFit/>
          </a:bodyPr>
          <a:lstStyle/>
          <a:p>
            <a:r>
              <a:rPr lang="en-US" b="1" dirty="0">
                <a:latin typeface="Aptos" panose="020B0004020202020204" pitchFamily="34" charset="0"/>
              </a:rPr>
              <a:t>EEA’s Late Lessons from Early Warnings</a:t>
            </a:r>
            <a:r>
              <a:rPr lang="en-US" dirty="0">
                <a:latin typeface="Aptos" panose="020B0004020202020204" pitchFamily="34" charset="0"/>
              </a:rPr>
              <a:t> </a:t>
            </a:r>
          </a:p>
          <a:p>
            <a:r>
              <a:rPr lang="en-US" u="sng" dirty="0">
                <a:latin typeface="Aptos" panose="020B0004020202020204" pitchFamily="34" charset="0"/>
                <a:hlinkClick r:id="rId3"/>
              </a:rPr>
              <a:t>https://www.eea.europa.eu/en/analysis/publications/late-lessons-2</a:t>
            </a:r>
            <a:r>
              <a:rPr lang="en-US" dirty="0">
                <a:latin typeface="Aptos" panose="020B0004020202020204" pitchFamily="34" charset="0"/>
              </a:rPr>
              <a:t>  </a:t>
            </a:r>
          </a:p>
          <a:p>
            <a:pPr algn="l"/>
            <a:endParaRPr lang="en-GB" dirty="0">
              <a:latin typeface="Aptos" panose="020B0004020202020204" pitchFamily="34" charset="0"/>
            </a:endParaRPr>
          </a:p>
        </p:txBody>
      </p:sp>
    </p:spTree>
    <p:extLst>
      <p:ext uri="{BB962C8B-B14F-4D97-AF65-F5344CB8AC3E}">
        <p14:creationId xmlns:p14="http://schemas.microsoft.com/office/powerpoint/2010/main" val="3994065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9F6D19-F562-17EA-EC41-414DFD3B1991}"/>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D2785064-4303-3D8E-9EAA-D807862AF6A9}"/>
              </a:ext>
            </a:extLst>
          </p:cNvPr>
          <p:cNvSpPr>
            <a:spLocks noGrp="1"/>
          </p:cNvSpPr>
          <p:nvPr>
            <p:ph type="title"/>
          </p:nvPr>
        </p:nvSpPr>
        <p:spPr>
          <a:xfrm>
            <a:off x="310763" y="80746"/>
            <a:ext cx="8999900" cy="518899"/>
          </a:xfrm>
        </p:spPr>
        <p:txBody>
          <a:bodyPr/>
          <a:lstStyle/>
          <a:p>
            <a:r>
              <a:rPr lang="en-GB" sz="3200" dirty="0">
                <a:latin typeface="Aptos" panose="020B0004020202020204" pitchFamily="34" charset="0"/>
              </a:rPr>
              <a:t>Knowledge(s) – Chemicals and Effects</a:t>
            </a:r>
          </a:p>
        </p:txBody>
      </p:sp>
      <p:pic>
        <p:nvPicPr>
          <p:cNvPr id="6" name="Picture 5">
            <a:extLst>
              <a:ext uri="{FF2B5EF4-FFF2-40B4-BE49-F238E27FC236}">
                <a16:creationId xmlns:a16="http://schemas.microsoft.com/office/drawing/2014/main" id="{60141D70-A4BD-7830-0B7E-0266DBEBC1A4}"/>
              </a:ext>
            </a:extLst>
          </p:cNvPr>
          <p:cNvPicPr>
            <a:picLocks noChangeAspect="1"/>
          </p:cNvPicPr>
          <p:nvPr/>
        </p:nvPicPr>
        <p:blipFill>
          <a:blip r:embed="rId2"/>
          <a:stretch>
            <a:fillRect/>
          </a:stretch>
        </p:blipFill>
        <p:spPr>
          <a:xfrm>
            <a:off x="1118380" y="599645"/>
            <a:ext cx="9955240" cy="6039470"/>
          </a:xfrm>
          <a:prstGeom prst="rect">
            <a:avLst/>
          </a:prstGeom>
        </p:spPr>
      </p:pic>
    </p:spTree>
    <p:extLst>
      <p:ext uri="{BB962C8B-B14F-4D97-AF65-F5344CB8AC3E}">
        <p14:creationId xmlns:p14="http://schemas.microsoft.com/office/powerpoint/2010/main" val="3249116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BEDF-25AC-E0FF-B3D9-067553869ADA}"/>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D05E1E7F-00E2-2110-069B-9E656494812D}"/>
              </a:ext>
            </a:extLst>
          </p:cNvPr>
          <p:cNvSpPr>
            <a:spLocks noGrp="1"/>
          </p:cNvSpPr>
          <p:nvPr>
            <p:ph type="title"/>
          </p:nvPr>
        </p:nvSpPr>
        <p:spPr>
          <a:xfrm>
            <a:off x="204176" y="44560"/>
            <a:ext cx="10215603" cy="518899"/>
          </a:xfrm>
        </p:spPr>
        <p:txBody>
          <a:bodyPr/>
          <a:lstStyle/>
          <a:p>
            <a:r>
              <a:rPr lang="en-GB" sz="3200" dirty="0">
                <a:latin typeface="Aptos" panose="020B0004020202020204" pitchFamily="34" charset="0"/>
              </a:rPr>
              <a:t>Knowledge(s) – Chemicals, Effects, and Uncertainty</a:t>
            </a:r>
          </a:p>
        </p:txBody>
      </p:sp>
      <p:sp>
        <p:nvSpPr>
          <p:cNvPr id="3" name="TextBox 2">
            <a:extLst>
              <a:ext uri="{FF2B5EF4-FFF2-40B4-BE49-F238E27FC236}">
                <a16:creationId xmlns:a16="http://schemas.microsoft.com/office/drawing/2014/main" id="{811E2C58-56C5-9ACF-7835-0D173CC3858A}"/>
              </a:ext>
            </a:extLst>
          </p:cNvPr>
          <p:cNvSpPr txBox="1"/>
          <p:nvPr/>
        </p:nvSpPr>
        <p:spPr>
          <a:xfrm>
            <a:off x="48029" y="636406"/>
            <a:ext cx="12091613" cy="830997"/>
          </a:xfrm>
          <a:prstGeom prst="rect">
            <a:avLst/>
          </a:prstGeom>
          <a:noFill/>
        </p:spPr>
        <p:txBody>
          <a:bodyPr wrap="square">
            <a:spAutoFit/>
          </a:bodyPr>
          <a:lstStyle/>
          <a:p>
            <a:r>
              <a:rPr lang="en-GB" sz="1600" dirty="0" err="1">
                <a:solidFill>
                  <a:srgbClr val="222222"/>
                </a:solidFill>
                <a:latin typeface="Aptos" panose="020B0004020202020204" pitchFamily="34" charset="0"/>
              </a:rPr>
              <a:t>Colzin</a:t>
            </a:r>
            <a:r>
              <a:rPr lang="en-GB" sz="1600" dirty="0">
                <a:solidFill>
                  <a:srgbClr val="222222"/>
                </a:solidFill>
                <a:latin typeface="Aptos" panose="020B0004020202020204" pitchFamily="34" charset="0"/>
              </a:rPr>
              <a:t> et al (2024) </a:t>
            </a:r>
            <a:r>
              <a:rPr lang="en-GB" sz="1600" b="1" dirty="0">
                <a:solidFill>
                  <a:srgbClr val="222222"/>
                </a:solidFill>
                <a:latin typeface="Aptos" panose="020B0004020202020204" pitchFamily="34" charset="0"/>
              </a:rPr>
              <a:t>A plausibility database summarizing the level of evidence regarding the hazards induced by the exposome on children health</a:t>
            </a:r>
            <a:r>
              <a:rPr lang="en-GB" sz="1600" dirty="0">
                <a:solidFill>
                  <a:srgbClr val="222222"/>
                </a:solidFill>
                <a:latin typeface="Aptos" panose="020B0004020202020204" pitchFamily="34" charset="0"/>
              </a:rPr>
              <a:t>, </a:t>
            </a:r>
            <a:r>
              <a:rPr lang="en-GB" sz="1600" i="1" dirty="0">
                <a:solidFill>
                  <a:srgbClr val="222222"/>
                </a:solidFill>
                <a:latin typeface="Aptos" panose="020B0004020202020204" pitchFamily="34" charset="0"/>
              </a:rPr>
              <a:t>International Journal of Hygiene and Environmental Health</a:t>
            </a:r>
            <a:r>
              <a:rPr lang="en-GB" sz="1600" dirty="0">
                <a:solidFill>
                  <a:srgbClr val="222222"/>
                </a:solidFill>
                <a:latin typeface="Aptos" panose="020B0004020202020204" pitchFamily="34" charset="0"/>
              </a:rPr>
              <a:t>, 256: 114311,</a:t>
            </a:r>
          </a:p>
          <a:p>
            <a:r>
              <a:rPr lang="en-GB" sz="1600" dirty="0">
                <a:solidFill>
                  <a:srgbClr val="222222"/>
                </a:solidFill>
                <a:latin typeface="Aptos" panose="020B0004020202020204" pitchFamily="34" charset="0"/>
                <a:hlinkClick r:id="rId2"/>
              </a:rPr>
              <a:t>https://doi.org/10.1016/j.ijheh.2023.114311</a:t>
            </a:r>
            <a:r>
              <a:rPr lang="en-GB" sz="1600" dirty="0">
                <a:solidFill>
                  <a:srgbClr val="222222"/>
                </a:solidFill>
                <a:latin typeface="Aptos" panose="020B0004020202020204" pitchFamily="34" charset="0"/>
              </a:rPr>
              <a:t> </a:t>
            </a:r>
            <a:endParaRPr lang="en-GB" sz="1600" dirty="0">
              <a:latin typeface="Aptos" panose="020B0004020202020204" pitchFamily="34" charset="0"/>
            </a:endParaRPr>
          </a:p>
        </p:txBody>
      </p:sp>
      <p:pic>
        <p:nvPicPr>
          <p:cNvPr id="2" name="Picture 1">
            <a:extLst>
              <a:ext uri="{FF2B5EF4-FFF2-40B4-BE49-F238E27FC236}">
                <a16:creationId xmlns:a16="http://schemas.microsoft.com/office/drawing/2014/main" id="{6F0271C3-CC7C-0F8D-EC48-D322731B5A1E}"/>
              </a:ext>
            </a:extLst>
          </p:cNvPr>
          <p:cNvPicPr>
            <a:picLocks noChangeAspect="1"/>
          </p:cNvPicPr>
          <p:nvPr/>
        </p:nvPicPr>
        <p:blipFill>
          <a:blip r:embed="rId3"/>
          <a:stretch>
            <a:fillRect/>
          </a:stretch>
        </p:blipFill>
        <p:spPr>
          <a:xfrm>
            <a:off x="7285956" y="1354283"/>
            <a:ext cx="4853686" cy="3285664"/>
          </a:xfrm>
          <a:prstGeom prst="rect">
            <a:avLst/>
          </a:prstGeom>
        </p:spPr>
      </p:pic>
      <p:pic>
        <p:nvPicPr>
          <p:cNvPr id="5122" name="Picture 2">
            <a:extLst>
              <a:ext uri="{FF2B5EF4-FFF2-40B4-BE49-F238E27FC236}">
                <a16:creationId xmlns:a16="http://schemas.microsoft.com/office/drawing/2014/main" id="{A5CE9C4A-4573-9B1D-CD12-3024E87CAA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43" y="1648472"/>
            <a:ext cx="3907735" cy="32856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07EB6AC-95EB-76B2-4A98-B67B0DA9DAAD}"/>
              </a:ext>
            </a:extLst>
          </p:cNvPr>
          <p:cNvSpPr txBox="1"/>
          <p:nvPr/>
        </p:nvSpPr>
        <p:spPr>
          <a:xfrm>
            <a:off x="34643" y="4934136"/>
            <a:ext cx="3907735" cy="1015663"/>
          </a:xfrm>
          <a:prstGeom prst="rect">
            <a:avLst/>
          </a:prstGeom>
          <a:noFill/>
        </p:spPr>
        <p:txBody>
          <a:bodyPr wrap="square" rtlCol="0">
            <a:spAutoFit/>
          </a:bodyPr>
          <a:lstStyle/>
          <a:p>
            <a:r>
              <a:rPr lang="en-US" sz="1000" dirty="0">
                <a:latin typeface="Aptos" panose="020B0004020202020204" pitchFamily="34" charset="0"/>
              </a:rPr>
              <a:t>Fig. 2. Distribution of the number of factor-outcome pairs according to the overall </a:t>
            </a:r>
            <a:r>
              <a:rPr lang="en-US" sz="1000" dirty="0" err="1">
                <a:latin typeface="Aptos" panose="020B0004020202020204" pitchFamily="34" charset="0"/>
              </a:rPr>
              <a:t>LoE</a:t>
            </a:r>
            <a:r>
              <a:rPr lang="en-US" sz="1000" dirty="0">
                <a:latin typeface="Aptos" panose="020B0004020202020204" pitchFamily="34" charset="0"/>
              </a:rPr>
              <a:t> and the corresponding uncertainty (indicated by the horizontal line). Numbers indicate the number of factor-outcome pairs (the corresponding number of environmental factors is given in the parentheses). Factor-outcome pairs with a probability of causation above 60% are shown in orange.</a:t>
            </a:r>
            <a:endParaRPr lang="en-GB" sz="1000" dirty="0">
              <a:latin typeface="Aptos" panose="020B0004020202020204" pitchFamily="34" charset="0"/>
            </a:endParaRPr>
          </a:p>
        </p:txBody>
      </p:sp>
      <p:pic>
        <p:nvPicPr>
          <p:cNvPr id="5124" name="Picture 4">
            <a:extLst>
              <a:ext uri="{FF2B5EF4-FFF2-40B4-BE49-F238E27FC236}">
                <a16:creationId xmlns:a16="http://schemas.microsoft.com/office/drawing/2014/main" id="{D68EC5E5-ED18-0DB6-7B88-7501E632CC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97" y="1269211"/>
            <a:ext cx="3365869" cy="48941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21B0B51-A330-0D24-9985-B545C5EA6ACB}"/>
              </a:ext>
            </a:extLst>
          </p:cNvPr>
          <p:cNvSpPr txBox="1"/>
          <p:nvPr/>
        </p:nvSpPr>
        <p:spPr>
          <a:xfrm>
            <a:off x="3827690" y="6221594"/>
            <a:ext cx="4211176" cy="553998"/>
          </a:xfrm>
          <a:prstGeom prst="rect">
            <a:avLst/>
          </a:prstGeom>
          <a:noFill/>
        </p:spPr>
        <p:txBody>
          <a:bodyPr wrap="square" rtlCol="0">
            <a:spAutoFit/>
          </a:bodyPr>
          <a:lstStyle/>
          <a:p>
            <a:r>
              <a:rPr lang="en-US" sz="1000" dirty="0">
                <a:latin typeface="Aptos" panose="020B0004020202020204" pitchFamily="34" charset="0"/>
              </a:rPr>
              <a:t>Fig. 3. Number and family of health outcomes among the 127 factor-outcome pairs (corresponding to 49 factors) with an overall </a:t>
            </a:r>
            <a:r>
              <a:rPr lang="en-US" sz="1000" dirty="0" err="1">
                <a:latin typeface="Aptos" panose="020B0004020202020204" pitchFamily="34" charset="0"/>
              </a:rPr>
              <a:t>LoE</a:t>
            </a:r>
            <a:r>
              <a:rPr lang="en-US" sz="1000" dirty="0">
                <a:latin typeface="Aptos" panose="020B0004020202020204" pitchFamily="34" charset="0"/>
              </a:rPr>
              <a:t> of 60 % or more (central estimate of the reliability interval).</a:t>
            </a:r>
            <a:endParaRPr lang="en-GB" sz="1000" dirty="0">
              <a:latin typeface="Aptos" panose="020B0004020202020204" pitchFamily="34" charset="0"/>
            </a:endParaRPr>
          </a:p>
        </p:txBody>
      </p:sp>
      <p:sp>
        <p:nvSpPr>
          <p:cNvPr id="7" name="TextBox 6">
            <a:extLst>
              <a:ext uri="{FF2B5EF4-FFF2-40B4-BE49-F238E27FC236}">
                <a16:creationId xmlns:a16="http://schemas.microsoft.com/office/drawing/2014/main" id="{E7A4241B-0A63-27F0-FD0A-2B981A5B1FAD}"/>
              </a:ext>
            </a:extLst>
          </p:cNvPr>
          <p:cNvSpPr txBox="1"/>
          <p:nvPr/>
        </p:nvSpPr>
        <p:spPr>
          <a:xfrm>
            <a:off x="7533983" y="4792769"/>
            <a:ext cx="4476633" cy="1477328"/>
          </a:xfrm>
          <a:prstGeom prst="rect">
            <a:avLst/>
          </a:prstGeom>
          <a:noFill/>
        </p:spPr>
        <p:txBody>
          <a:bodyPr wrap="square" rtlCol="0">
            <a:spAutoFit/>
          </a:bodyPr>
          <a:lstStyle/>
          <a:p>
            <a:r>
              <a:rPr lang="en-US" sz="1000" dirty="0">
                <a:latin typeface="Aptos" panose="020B0004020202020204" pitchFamily="34" charset="0"/>
              </a:rPr>
              <a:t>Fig. 4. Distribution of the highest level of evidence by family of health outcome across exposure factors. For simplicity, the graph was limited to effects in the four main axes of cardiovascular, metabolic, neurologic and respiratory health. Substances were sorted by increasing level of evidence. In each of the four health outcome domains, the color indicates the outcome with the highest level of evidence with the considered exposure factor. Grey indicates a lack of data. Exposure factors were ranked by increasing overall </a:t>
            </a:r>
            <a:r>
              <a:rPr lang="en-US" sz="1000" dirty="0" err="1">
                <a:latin typeface="Aptos" panose="020B0004020202020204" pitchFamily="34" charset="0"/>
              </a:rPr>
              <a:t>LoE</a:t>
            </a:r>
            <a:r>
              <a:rPr lang="en-US" sz="1000" dirty="0">
                <a:latin typeface="Aptos" panose="020B0004020202020204" pitchFamily="34" charset="0"/>
              </a:rPr>
              <a:t> across all four health outcomes domains (cardiovascular, metabolism, neurodevelopment, respiratory health).</a:t>
            </a:r>
            <a:endParaRPr lang="en-GB" sz="1000" dirty="0">
              <a:latin typeface="Aptos" panose="020B0004020202020204" pitchFamily="34" charset="0"/>
            </a:endParaRPr>
          </a:p>
        </p:txBody>
      </p:sp>
    </p:spTree>
    <p:extLst>
      <p:ext uri="{BB962C8B-B14F-4D97-AF65-F5344CB8AC3E}">
        <p14:creationId xmlns:p14="http://schemas.microsoft.com/office/powerpoint/2010/main" val="16940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44A16C-BF90-53B7-FF5A-8B321F092CA0}"/>
            </a:ext>
          </a:extLst>
        </p:cNvPr>
        <p:cNvGrpSpPr/>
        <p:nvPr/>
      </p:nvGrpSpPr>
      <p:grpSpPr>
        <a:xfrm>
          <a:off x="0" y="0"/>
          <a:ext cx="0" cy="0"/>
          <a:chOff x="0" y="0"/>
          <a:chExt cx="0" cy="0"/>
        </a:xfrm>
      </p:grpSpPr>
      <p:sp>
        <p:nvSpPr>
          <p:cNvPr id="4" name="Title 3" descr="Heading">
            <a:extLst>
              <a:ext uri="{FF2B5EF4-FFF2-40B4-BE49-F238E27FC236}">
                <a16:creationId xmlns:a16="http://schemas.microsoft.com/office/drawing/2014/main" id="{E2992EE2-B88E-83BF-5929-8E0CAFD66491}"/>
              </a:ext>
            </a:extLst>
          </p:cNvPr>
          <p:cNvSpPr>
            <a:spLocks noGrp="1"/>
          </p:cNvSpPr>
          <p:nvPr>
            <p:ph type="title"/>
          </p:nvPr>
        </p:nvSpPr>
        <p:spPr>
          <a:xfrm>
            <a:off x="272435" y="51765"/>
            <a:ext cx="8999900" cy="518899"/>
          </a:xfrm>
        </p:spPr>
        <p:txBody>
          <a:bodyPr/>
          <a:lstStyle/>
          <a:p>
            <a:r>
              <a:rPr lang="en-GB" sz="3200" dirty="0">
                <a:latin typeface="Aptos" panose="020B0004020202020204" pitchFamily="34" charset="0"/>
              </a:rPr>
              <a:t>Stakeholders and Influence</a:t>
            </a:r>
          </a:p>
        </p:txBody>
      </p:sp>
      <p:sp>
        <p:nvSpPr>
          <p:cNvPr id="3" name="TextBox 2">
            <a:extLst>
              <a:ext uri="{FF2B5EF4-FFF2-40B4-BE49-F238E27FC236}">
                <a16:creationId xmlns:a16="http://schemas.microsoft.com/office/drawing/2014/main" id="{FA68F816-ACE7-5F36-DB7C-75E52B403582}"/>
              </a:ext>
            </a:extLst>
          </p:cNvPr>
          <p:cNvSpPr txBox="1"/>
          <p:nvPr/>
        </p:nvSpPr>
        <p:spPr>
          <a:xfrm>
            <a:off x="132177" y="526929"/>
            <a:ext cx="11927645" cy="1384995"/>
          </a:xfrm>
          <a:prstGeom prst="rect">
            <a:avLst/>
          </a:prstGeom>
          <a:noFill/>
        </p:spPr>
        <p:txBody>
          <a:bodyPr wrap="square">
            <a:spAutoFit/>
          </a:bodyPr>
          <a:lstStyle/>
          <a:p>
            <a:r>
              <a:rPr lang="en-US" altLang="en-US" dirty="0">
                <a:solidFill>
                  <a:srgbClr val="333333"/>
                </a:solidFill>
                <a:latin typeface="Aptos" panose="020B0004020202020204" pitchFamily="34" charset="0"/>
              </a:rPr>
              <a:t>The Commercial Determinants of Health, </a:t>
            </a:r>
            <a:r>
              <a:rPr lang="en-US" altLang="en-US" dirty="0">
                <a:solidFill>
                  <a:srgbClr val="333333"/>
                </a:solidFill>
                <a:latin typeface="Aptos" panose="020B0004020202020204" pitchFamily="34" charset="0"/>
                <a:hlinkClick r:id="rId2"/>
              </a:rPr>
              <a:t>https://doi.org/10.1093/oso/9780197578742.003.0002</a:t>
            </a:r>
            <a:endParaRPr lang="en-US" altLang="en-US" dirty="0">
              <a:solidFill>
                <a:srgbClr val="333333"/>
              </a:solidFill>
              <a:latin typeface="Aptos" panose="020B0004020202020204" pitchFamily="34" charset="0"/>
            </a:endParaRPr>
          </a:p>
          <a:p>
            <a:endParaRPr lang="en-US" dirty="0">
              <a:solidFill>
                <a:srgbClr val="333333"/>
              </a:solidFill>
              <a:latin typeface="Aptos" panose="020B0004020202020204" pitchFamily="34" charset="0"/>
            </a:endParaRPr>
          </a:p>
          <a:p>
            <a:r>
              <a:rPr lang="en-US" sz="1200" dirty="0">
                <a:latin typeface="Aptos" panose="020B0004020202020204" pitchFamily="34" charset="0"/>
              </a:rPr>
              <a:t>Figure 2.1 C2.F1 Demonstrating differences between linear (a) and systems (b) thinking in approaching commercial determinants of health through the example of voluntary agreements between unhealthy commodity industries (UCIs) and governments</a:t>
            </a:r>
            <a:r>
              <a:rPr lang="en-US" dirty="0">
                <a:latin typeface="Aptos" panose="020B0004020202020204" pitchFamily="34" charset="0"/>
              </a:rPr>
              <a:t>.</a:t>
            </a:r>
          </a:p>
          <a:p>
            <a:endParaRPr lang="en-GB" dirty="0">
              <a:latin typeface="Aptos" panose="020B0004020202020204" pitchFamily="34" charset="0"/>
            </a:endParaRPr>
          </a:p>
        </p:txBody>
      </p:sp>
      <p:pic>
        <p:nvPicPr>
          <p:cNvPr id="2" name="New picture">
            <a:extLst>
              <a:ext uri="{FF2B5EF4-FFF2-40B4-BE49-F238E27FC236}">
                <a16:creationId xmlns:a16="http://schemas.microsoft.com/office/drawing/2014/main" id="{9E6DED4F-94F3-954D-68DC-6A5B70031C33}"/>
              </a:ext>
            </a:extLst>
          </p:cNvPr>
          <p:cNvPicPr/>
          <p:nvPr/>
        </p:nvPicPr>
        <p:blipFill rotWithShape="1">
          <a:blip r:embed="rId3"/>
          <a:srcRect t="48091"/>
          <a:stretch/>
        </p:blipFill>
        <p:spPr>
          <a:xfrm>
            <a:off x="1844408" y="1757897"/>
            <a:ext cx="8164711" cy="4814736"/>
          </a:xfrm>
          <a:prstGeom prst="rect">
            <a:avLst/>
          </a:prstGeom>
        </p:spPr>
      </p:pic>
    </p:spTree>
    <p:extLst>
      <p:ext uri="{BB962C8B-B14F-4D97-AF65-F5344CB8AC3E}">
        <p14:creationId xmlns:p14="http://schemas.microsoft.com/office/powerpoint/2010/main" val="4032782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CL_Black_Slide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custClrLst>
    <a:custClr name="name of colour">
      <a:srgbClr val="000000"/>
    </a:custClr>
  </a:custClrLst>
  <a:extLst>
    <a:ext uri="{05A4C25C-085E-4340-85A3-A5531E510DB2}">
      <thm15:themeFamily xmlns:thm15="http://schemas.microsoft.com/office/thememl/2012/main" name="Presentation4" id="{1117F47E-1820-FB44-B702-91BC503BEEB2}" vid="{7AC29BA8-160E-2647-B666-6ADA20DE7E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1faf88fe-a998-4c5b-93c9-210a11d9a5c2}" enabled="0" method="" siteId="{1faf88fe-a998-4c5b-93c9-210a11d9a5c2}" removed="1"/>
</clbl:labelList>
</file>

<file path=docProps/app.xml><?xml version="1.0" encoding="utf-8"?>
<Properties xmlns="http://schemas.openxmlformats.org/officeDocument/2006/extended-properties" xmlns:vt="http://schemas.openxmlformats.org/officeDocument/2006/docPropsVTypes">
  <Template/>
  <TotalTime>1532</TotalTime>
  <Words>850</Words>
  <Application>Microsoft Office PowerPoint</Application>
  <PresentationFormat>Widescreen</PresentationFormat>
  <Paragraphs>50</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Arial</vt:lpstr>
      <vt:lpstr>Calibri</vt:lpstr>
      <vt:lpstr>UCL_Black_Slide_Theme</vt:lpstr>
      <vt:lpstr>Situating the Atlas</vt:lpstr>
      <vt:lpstr>Dimensions</vt:lpstr>
      <vt:lpstr>Chemical Universe(s)</vt:lpstr>
      <vt:lpstr>Chemical Universe(s)</vt:lpstr>
      <vt:lpstr>Chemical Universe(s)</vt:lpstr>
      <vt:lpstr>Knowledge(s) (and Time)</vt:lpstr>
      <vt:lpstr>Knowledge(s) – Chemicals and Effects</vt:lpstr>
      <vt:lpstr>Knowledge(s) – Chemicals, Effects, and Uncertainty</vt:lpstr>
      <vt:lpstr>Stakeholders and Influence</vt:lpstr>
      <vt:lpstr>Stakeholders and Flows (and Influence, and Interscalar)</vt:lpstr>
      <vt:lpstr>Space</vt:lpstr>
      <vt:lpstr>Space (and Time)</vt:lpstr>
      <vt:lpstr>Time (and Space)</vt:lpstr>
      <vt:lpstr>Flows</vt:lpstr>
      <vt:lpstr>Flows</vt:lpstr>
      <vt:lpstr>Flows and Space</vt:lpstr>
      <vt:lpstr>Flows, Time, Interscalar</vt:lpstr>
    </vt:vector>
  </TitlesOfParts>
  <Company>University College London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Petterson, Helen</dc:creator>
  <cp:lastModifiedBy>Martin, Olwenn</cp:lastModifiedBy>
  <cp:revision>19</cp:revision>
  <dcterms:created xsi:type="dcterms:W3CDTF">2020-09-10T09:35:54Z</dcterms:created>
  <dcterms:modified xsi:type="dcterms:W3CDTF">2025-06-06T09:32:32Z</dcterms:modified>
</cp:coreProperties>
</file>